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77" r:id="rId6"/>
    <p:sldId id="274" r:id="rId7"/>
    <p:sldId id="275" r:id="rId8"/>
    <p:sldId id="260" r:id="rId9"/>
    <p:sldId id="261" r:id="rId10"/>
    <p:sldId id="262" r:id="rId11"/>
    <p:sldId id="264" r:id="rId12"/>
    <p:sldId id="265" r:id="rId13"/>
    <p:sldId id="266" r:id="rId14"/>
    <p:sldId id="267" r:id="rId15"/>
    <p:sldId id="268" r:id="rId16"/>
    <p:sldId id="269" r:id="rId17"/>
    <p:sldId id="270" r:id="rId18"/>
    <p:sldId id="271" r:id="rId19"/>
    <p:sldId id="279" r:id="rId20"/>
    <p:sldId id="280" r:id="rId21"/>
    <p:sldId id="281" r:id="rId22"/>
    <p:sldId id="272" r:id="rId23"/>
  </p:sldIdLst>
  <p:sldSz cx="18288000" cy="10287000"/>
  <p:notesSz cx="6858000" cy="9144000"/>
  <p:embeddedFontLst>
    <p:embeddedFont>
      <p:font typeface="Calibri" pitchFamily="34" charset="0"/>
      <p:regular r:id="rId24"/>
      <p:bold r:id="rId25"/>
      <p:italic r:id="rId26"/>
      <p:boldItalic r:id="rId27"/>
    </p:embeddedFont>
    <p:embeddedFont>
      <p:font typeface="Muli Regular" charset="-94"/>
      <p:regular r:id="rId28"/>
    </p:embeddedFont>
    <p:embeddedFont>
      <p:font typeface="Muli Regular Bold" charset="-94"/>
      <p:regular r:id="rId29"/>
    </p:embeddedFont>
    <p:embeddedFont>
      <p:font typeface="Muli Bold Bold" charset="-94"/>
      <p:regular r:id="rId30"/>
    </p:embeddedFont>
    <p:embeddedFont>
      <p:font typeface="Amatic SC Bold" charset="-79"/>
      <p:regular r:id="rId31"/>
    </p:embeddedFont>
    <p:embeddedFont>
      <p:font typeface="Muli Bold" charset="-94"/>
      <p:regular r:id="rId32"/>
    </p:embeddedFont>
    <p:embeddedFont>
      <p:font typeface="Arimo"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3" d="100"/>
          <a:sy n="53" d="100"/>
        </p:scale>
        <p:origin x="-114"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B94E6C-5EEF-4768-8391-1121ABB01D2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6E369942-2CDF-480A-8036-147F2F8DB63F}">
      <dgm:prSet phldrT="[Metin]"/>
      <dgm:spPr/>
      <dgm:t>
        <a:bodyPr/>
        <a:lstStyle/>
        <a:p>
          <a:r>
            <a:rPr lang="tr-TR" dirty="0" smtClean="0"/>
            <a:t>Anadolu Meslek Programı</a:t>
          </a:r>
          <a:endParaRPr lang="tr-TR" dirty="0"/>
        </a:p>
      </dgm:t>
    </dgm:pt>
    <dgm:pt modelId="{C0229673-0FB3-48E8-B8B1-7E8FA26EF1B1}" type="parTrans" cxnId="{77E9619F-3DA7-4F75-B66E-16EC5B47DAC4}">
      <dgm:prSet/>
      <dgm:spPr/>
      <dgm:t>
        <a:bodyPr/>
        <a:lstStyle/>
        <a:p>
          <a:endParaRPr lang="tr-TR"/>
        </a:p>
      </dgm:t>
    </dgm:pt>
    <dgm:pt modelId="{F4958DC0-F459-4BD1-9A5D-5C84ED313F2C}" type="sibTrans" cxnId="{77E9619F-3DA7-4F75-B66E-16EC5B47DAC4}">
      <dgm:prSet/>
      <dgm:spPr/>
      <dgm:t>
        <a:bodyPr/>
        <a:lstStyle/>
        <a:p>
          <a:endParaRPr lang="tr-TR"/>
        </a:p>
      </dgm:t>
    </dgm:pt>
    <dgm:pt modelId="{6E51BCE9-8A86-438E-8E81-63FC1E30A884}">
      <dgm:prSet phldrT="[Metin]" phldr="1"/>
      <dgm:spPr/>
      <dgm:t>
        <a:bodyPr/>
        <a:lstStyle/>
        <a:p>
          <a:endParaRPr lang="tr-TR" dirty="0"/>
        </a:p>
      </dgm:t>
    </dgm:pt>
    <dgm:pt modelId="{6A9A024F-5C51-47FB-BAB1-D3E6C7EBFE64}" type="parTrans" cxnId="{DB7A5A92-495E-4D78-A569-EEA58876472C}">
      <dgm:prSet/>
      <dgm:spPr/>
      <dgm:t>
        <a:bodyPr/>
        <a:lstStyle/>
        <a:p>
          <a:endParaRPr lang="tr-TR"/>
        </a:p>
      </dgm:t>
    </dgm:pt>
    <dgm:pt modelId="{DA2F9B2E-B9EE-40CC-BF53-2882037FD5F0}" type="sibTrans" cxnId="{DB7A5A92-495E-4D78-A569-EEA58876472C}">
      <dgm:prSet/>
      <dgm:spPr/>
      <dgm:t>
        <a:bodyPr/>
        <a:lstStyle/>
        <a:p>
          <a:endParaRPr lang="tr-TR"/>
        </a:p>
      </dgm:t>
    </dgm:pt>
    <dgm:pt modelId="{01228576-9EDC-4D7C-8566-5B1478C572B2}">
      <dgm:prSet phldrT="[Metin]"/>
      <dgm:spPr/>
      <dgm:t>
        <a:bodyPr/>
        <a:lstStyle/>
        <a:p>
          <a:r>
            <a:rPr lang="tr-TR" dirty="0" smtClean="0"/>
            <a:t>Anadolu Teknik Programı</a:t>
          </a:r>
          <a:endParaRPr lang="tr-TR" dirty="0"/>
        </a:p>
      </dgm:t>
    </dgm:pt>
    <dgm:pt modelId="{D7C8AAE3-B081-481A-8D14-5455DCFB5626}" type="parTrans" cxnId="{C95926F6-2B4E-4316-8F27-F8411E5B7153}">
      <dgm:prSet/>
      <dgm:spPr/>
      <dgm:t>
        <a:bodyPr/>
        <a:lstStyle/>
        <a:p>
          <a:endParaRPr lang="tr-TR"/>
        </a:p>
      </dgm:t>
    </dgm:pt>
    <dgm:pt modelId="{669C2460-3840-4D60-88F6-1368A93505B0}" type="sibTrans" cxnId="{C95926F6-2B4E-4316-8F27-F8411E5B7153}">
      <dgm:prSet/>
      <dgm:spPr/>
      <dgm:t>
        <a:bodyPr/>
        <a:lstStyle/>
        <a:p>
          <a:endParaRPr lang="tr-TR"/>
        </a:p>
      </dgm:t>
    </dgm:pt>
    <dgm:pt modelId="{C49948B3-13A4-44C8-B1D7-22086304E3ED}">
      <dgm:prSet phldrT="[Metin]" phldr="1"/>
      <dgm:spPr/>
      <dgm:t>
        <a:bodyPr/>
        <a:lstStyle/>
        <a:p>
          <a:endParaRPr lang="tr-TR"/>
        </a:p>
      </dgm:t>
    </dgm:pt>
    <dgm:pt modelId="{54C01EFA-D5A7-40F6-AE00-63147D3E79E9}" type="parTrans" cxnId="{CC153C31-614B-40C9-8FFE-719FDBD1BE2A}">
      <dgm:prSet/>
      <dgm:spPr/>
      <dgm:t>
        <a:bodyPr/>
        <a:lstStyle/>
        <a:p>
          <a:endParaRPr lang="tr-TR"/>
        </a:p>
      </dgm:t>
    </dgm:pt>
    <dgm:pt modelId="{09BDCAAB-D2D1-4FFC-8D4A-46F7E4112467}" type="sibTrans" cxnId="{CC153C31-614B-40C9-8FFE-719FDBD1BE2A}">
      <dgm:prSet/>
      <dgm:spPr/>
      <dgm:t>
        <a:bodyPr/>
        <a:lstStyle/>
        <a:p>
          <a:endParaRPr lang="tr-TR"/>
        </a:p>
      </dgm:t>
    </dgm:pt>
    <dgm:pt modelId="{FC71E42F-DE95-4A4D-968D-740DA2A14223}" type="pres">
      <dgm:prSet presAssocID="{DBB94E6C-5EEF-4768-8391-1121ABB01D21}" presName="linear" presStyleCnt="0">
        <dgm:presLayoutVars>
          <dgm:animLvl val="lvl"/>
          <dgm:resizeHandles val="exact"/>
        </dgm:presLayoutVars>
      </dgm:prSet>
      <dgm:spPr/>
      <dgm:t>
        <a:bodyPr/>
        <a:lstStyle/>
        <a:p>
          <a:endParaRPr lang="tr-TR"/>
        </a:p>
      </dgm:t>
    </dgm:pt>
    <dgm:pt modelId="{6D8DB2F4-829D-43D3-ADCE-342C1AB88FAA}" type="pres">
      <dgm:prSet presAssocID="{6E369942-2CDF-480A-8036-147F2F8DB63F}" presName="parentText" presStyleLbl="node1" presStyleIdx="0" presStyleCnt="2">
        <dgm:presLayoutVars>
          <dgm:chMax val="0"/>
          <dgm:bulletEnabled val="1"/>
        </dgm:presLayoutVars>
      </dgm:prSet>
      <dgm:spPr/>
      <dgm:t>
        <a:bodyPr/>
        <a:lstStyle/>
        <a:p>
          <a:endParaRPr lang="tr-TR"/>
        </a:p>
      </dgm:t>
    </dgm:pt>
    <dgm:pt modelId="{99566B10-AEEF-489C-9AFC-99222466050C}" type="pres">
      <dgm:prSet presAssocID="{6E369942-2CDF-480A-8036-147F2F8DB63F}" presName="childText" presStyleLbl="revTx" presStyleIdx="0" presStyleCnt="2">
        <dgm:presLayoutVars>
          <dgm:bulletEnabled val="1"/>
        </dgm:presLayoutVars>
      </dgm:prSet>
      <dgm:spPr/>
      <dgm:t>
        <a:bodyPr/>
        <a:lstStyle/>
        <a:p>
          <a:endParaRPr lang="tr-TR"/>
        </a:p>
      </dgm:t>
    </dgm:pt>
    <dgm:pt modelId="{E86F00C1-FC4F-45D9-9BB9-685ECD06C4C6}" type="pres">
      <dgm:prSet presAssocID="{01228576-9EDC-4D7C-8566-5B1478C572B2}" presName="parentText" presStyleLbl="node1" presStyleIdx="1" presStyleCnt="2">
        <dgm:presLayoutVars>
          <dgm:chMax val="0"/>
          <dgm:bulletEnabled val="1"/>
        </dgm:presLayoutVars>
      </dgm:prSet>
      <dgm:spPr/>
      <dgm:t>
        <a:bodyPr/>
        <a:lstStyle/>
        <a:p>
          <a:endParaRPr lang="tr-TR"/>
        </a:p>
      </dgm:t>
    </dgm:pt>
    <dgm:pt modelId="{992D002C-E39F-4B6C-945B-936F748878E6}" type="pres">
      <dgm:prSet presAssocID="{01228576-9EDC-4D7C-8566-5B1478C572B2}" presName="childText" presStyleLbl="revTx" presStyleIdx="1" presStyleCnt="2">
        <dgm:presLayoutVars>
          <dgm:bulletEnabled val="1"/>
        </dgm:presLayoutVars>
      </dgm:prSet>
      <dgm:spPr/>
      <dgm:t>
        <a:bodyPr/>
        <a:lstStyle/>
        <a:p>
          <a:endParaRPr lang="tr-TR"/>
        </a:p>
      </dgm:t>
    </dgm:pt>
  </dgm:ptLst>
  <dgm:cxnLst>
    <dgm:cxn modelId="{CC153C31-614B-40C9-8FFE-719FDBD1BE2A}" srcId="{01228576-9EDC-4D7C-8566-5B1478C572B2}" destId="{C49948B3-13A4-44C8-B1D7-22086304E3ED}" srcOrd="0" destOrd="0" parTransId="{54C01EFA-D5A7-40F6-AE00-63147D3E79E9}" sibTransId="{09BDCAAB-D2D1-4FFC-8D4A-46F7E4112467}"/>
    <dgm:cxn modelId="{C95926F6-2B4E-4316-8F27-F8411E5B7153}" srcId="{DBB94E6C-5EEF-4768-8391-1121ABB01D21}" destId="{01228576-9EDC-4D7C-8566-5B1478C572B2}" srcOrd="1" destOrd="0" parTransId="{D7C8AAE3-B081-481A-8D14-5455DCFB5626}" sibTransId="{669C2460-3840-4D60-88F6-1368A93505B0}"/>
    <dgm:cxn modelId="{BD1B8651-310E-4FF4-AE91-391C9311944E}" type="presOf" srcId="{01228576-9EDC-4D7C-8566-5B1478C572B2}" destId="{E86F00C1-FC4F-45D9-9BB9-685ECD06C4C6}" srcOrd="0" destOrd="0" presId="urn:microsoft.com/office/officeart/2005/8/layout/vList2"/>
    <dgm:cxn modelId="{F14A6C3D-FCA1-4892-ACAE-A61A11EE2BF0}" type="presOf" srcId="{DBB94E6C-5EEF-4768-8391-1121ABB01D21}" destId="{FC71E42F-DE95-4A4D-968D-740DA2A14223}" srcOrd="0" destOrd="0" presId="urn:microsoft.com/office/officeart/2005/8/layout/vList2"/>
    <dgm:cxn modelId="{57A1C8B4-5DB7-4F32-97FE-001AD77E2AA4}" type="presOf" srcId="{C49948B3-13A4-44C8-B1D7-22086304E3ED}" destId="{992D002C-E39F-4B6C-945B-936F748878E6}" srcOrd="0" destOrd="0" presId="urn:microsoft.com/office/officeart/2005/8/layout/vList2"/>
    <dgm:cxn modelId="{77E9619F-3DA7-4F75-B66E-16EC5B47DAC4}" srcId="{DBB94E6C-5EEF-4768-8391-1121ABB01D21}" destId="{6E369942-2CDF-480A-8036-147F2F8DB63F}" srcOrd="0" destOrd="0" parTransId="{C0229673-0FB3-48E8-B8B1-7E8FA26EF1B1}" sibTransId="{F4958DC0-F459-4BD1-9A5D-5C84ED313F2C}"/>
    <dgm:cxn modelId="{DB7A5A92-495E-4D78-A569-EEA58876472C}" srcId="{6E369942-2CDF-480A-8036-147F2F8DB63F}" destId="{6E51BCE9-8A86-438E-8E81-63FC1E30A884}" srcOrd="0" destOrd="0" parTransId="{6A9A024F-5C51-47FB-BAB1-D3E6C7EBFE64}" sibTransId="{DA2F9B2E-B9EE-40CC-BF53-2882037FD5F0}"/>
    <dgm:cxn modelId="{44943115-9F50-4DEB-B123-ADD07AD115DD}" type="presOf" srcId="{6E369942-2CDF-480A-8036-147F2F8DB63F}" destId="{6D8DB2F4-829D-43D3-ADCE-342C1AB88FAA}" srcOrd="0" destOrd="0" presId="urn:microsoft.com/office/officeart/2005/8/layout/vList2"/>
    <dgm:cxn modelId="{B70ECE77-0490-47A8-BD46-324CF35C5BE1}" type="presOf" srcId="{6E51BCE9-8A86-438E-8E81-63FC1E30A884}" destId="{99566B10-AEEF-489C-9AFC-99222466050C}" srcOrd="0" destOrd="0" presId="urn:microsoft.com/office/officeart/2005/8/layout/vList2"/>
    <dgm:cxn modelId="{3CD70071-B095-4821-8530-477BCAF7BFAD}" type="presParOf" srcId="{FC71E42F-DE95-4A4D-968D-740DA2A14223}" destId="{6D8DB2F4-829D-43D3-ADCE-342C1AB88FAA}" srcOrd="0" destOrd="0" presId="urn:microsoft.com/office/officeart/2005/8/layout/vList2"/>
    <dgm:cxn modelId="{8D7E4B9C-1D13-41DD-9641-51E4C83F7CB6}" type="presParOf" srcId="{FC71E42F-DE95-4A4D-968D-740DA2A14223}" destId="{99566B10-AEEF-489C-9AFC-99222466050C}" srcOrd="1" destOrd="0" presId="urn:microsoft.com/office/officeart/2005/8/layout/vList2"/>
    <dgm:cxn modelId="{6E9199E0-276D-4696-82ED-193DFE57D6C1}" type="presParOf" srcId="{FC71E42F-DE95-4A4D-968D-740DA2A14223}" destId="{E86F00C1-FC4F-45D9-9BB9-685ECD06C4C6}" srcOrd="2" destOrd="0" presId="urn:microsoft.com/office/officeart/2005/8/layout/vList2"/>
    <dgm:cxn modelId="{6651F638-8DBC-43B3-AE9F-96E7B9DF7565}" type="presParOf" srcId="{FC71E42F-DE95-4A4D-968D-740DA2A14223}" destId="{992D002C-E39F-4B6C-945B-936F748878E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DB2F4-829D-43D3-ADCE-342C1AB88FAA}">
      <dsp:nvSpPr>
        <dsp:cNvPr id="0" name=""/>
        <dsp:cNvSpPr/>
      </dsp:nvSpPr>
      <dsp:spPr>
        <a:xfrm>
          <a:off x="0" y="1428574"/>
          <a:ext cx="12192000" cy="155902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r>
            <a:rPr lang="tr-TR" sz="6500" kern="1200" dirty="0" smtClean="0"/>
            <a:t>Anadolu Meslek Programı</a:t>
          </a:r>
          <a:endParaRPr lang="tr-TR" sz="6500" kern="1200" dirty="0"/>
        </a:p>
      </dsp:txBody>
      <dsp:txXfrm>
        <a:off x="76105" y="1504679"/>
        <a:ext cx="12039790" cy="1406815"/>
      </dsp:txXfrm>
    </dsp:sp>
    <dsp:sp modelId="{99566B10-AEEF-489C-9AFC-99222466050C}">
      <dsp:nvSpPr>
        <dsp:cNvPr id="0" name=""/>
        <dsp:cNvSpPr/>
      </dsp:nvSpPr>
      <dsp:spPr>
        <a:xfrm>
          <a:off x="0" y="2987599"/>
          <a:ext cx="12192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82550" rIns="462280" bIns="82550" numCol="1" spcCol="1270" anchor="t" anchorCtr="0">
          <a:noAutofit/>
        </a:bodyPr>
        <a:lstStyle/>
        <a:p>
          <a:pPr marL="285750" lvl="1" indent="-285750" algn="l" defTabSz="2266950">
            <a:lnSpc>
              <a:spcPct val="90000"/>
            </a:lnSpc>
            <a:spcBef>
              <a:spcPct val="0"/>
            </a:spcBef>
            <a:spcAft>
              <a:spcPct val="20000"/>
            </a:spcAft>
            <a:buChar char="••"/>
          </a:pPr>
          <a:endParaRPr lang="tr-TR" sz="5100" kern="1200" dirty="0"/>
        </a:p>
      </dsp:txBody>
      <dsp:txXfrm>
        <a:off x="0" y="2987599"/>
        <a:ext cx="12192000" cy="1076400"/>
      </dsp:txXfrm>
    </dsp:sp>
    <dsp:sp modelId="{E86F00C1-FC4F-45D9-9BB9-685ECD06C4C6}">
      <dsp:nvSpPr>
        <dsp:cNvPr id="0" name=""/>
        <dsp:cNvSpPr/>
      </dsp:nvSpPr>
      <dsp:spPr>
        <a:xfrm>
          <a:off x="0" y="4064000"/>
          <a:ext cx="12192000" cy="155902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r>
            <a:rPr lang="tr-TR" sz="6500" kern="1200" dirty="0" smtClean="0"/>
            <a:t>Anadolu Teknik Programı</a:t>
          </a:r>
          <a:endParaRPr lang="tr-TR" sz="6500" kern="1200" dirty="0"/>
        </a:p>
      </dsp:txBody>
      <dsp:txXfrm>
        <a:off x="76105" y="4140105"/>
        <a:ext cx="12039790" cy="1406815"/>
      </dsp:txXfrm>
    </dsp:sp>
    <dsp:sp modelId="{992D002C-E39F-4B6C-945B-936F748878E6}">
      <dsp:nvSpPr>
        <dsp:cNvPr id="0" name=""/>
        <dsp:cNvSpPr/>
      </dsp:nvSpPr>
      <dsp:spPr>
        <a:xfrm>
          <a:off x="0" y="5623025"/>
          <a:ext cx="12192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82550" rIns="462280" bIns="82550" numCol="1" spcCol="1270" anchor="t" anchorCtr="0">
          <a:noAutofit/>
        </a:bodyPr>
        <a:lstStyle/>
        <a:p>
          <a:pPr marL="285750" lvl="1" indent="-285750" algn="l" defTabSz="2266950">
            <a:lnSpc>
              <a:spcPct val="90000"/>
            </a:lnSpc>
            <a:spcBef>
              <a:spcPct val="0"/>
            </a:spcBef>
            <a:spcAft>
              <a:spcPct val="20000"/>
            </a:spcAft>
            <a:buChar char="••"/>
          </a:pPr>
          <a:endParaRPr lang="tr-TR" sz="5100" kern="1200"/>
        </a:p>
      </dsp:txBody>
      <dsp:txXfrm>
        <a:off x="0" y="5623025"/>
        <a:ext cx="12192000"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8.png"/><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7.png"/><Relationship Id="rId4" Type="http://schemas.openxmlformats.org/officeDocument/2006/relationships/image" Target="../media/image39.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0.png"/><Relationship Id="rId5" Type="http://schemas.openxmlformats.org/officeDocument/2006/relationships/image" Target="../media/image18.png"/><Relationship Id="rId10"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8.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6.png"/><Relationship Id="rId7"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0084657">
            <a:off x="3312608" y="1124663"/>
            <a:ext cx="541332" cy="519679"/>
          </a:xfrm>
          <a:prstGeom prst="rect">
            <a:avLst/>
          </a:prstGeom>
        </p:spPr>
      </p:pic>
      <p:pic>
        <p:nvPicPr>
          <p:cNvPr id="3" name="Picture 3"/>
          <p:cNvPicPr>
            <a:picLocks noChangeAspect="1"/>
          </p:cNvPicPr>
          <p:nvPr/>
        </p:nvPicPr>
        <p:blipFill>
          <a:blip r:embed="rId3"/>
          <a:srcRect/>
          <a:stretch>
            <a:fillRect/>
          </a:stretch>
        </p:blipFill>
        <p:spPr>
          <a:xfrm rot="1460983">
            <a:off x="1140146" y="6043445"/>
            <a:ext cx="1748898" cy="2199872"/>
          </a:xfrm>
          <a:prstGeom prst="rect">
            <a:avLst/>
          </a:prstGeom>
        </p:spPr>
      </p:pic>
      <p:pic>
        <p:nvPicPr>
          <p:cNvPr id="4" name="Picture 4"/>
          <p:cNvPicPr>
            <a:picLocks noChangeAspect="1"/>
          </p:cNvPicPr>
          <p:nvPr/>
        </p:nvPicPr>
        <p:blipFill>
          <a:blip r:embed="rId4"/>
          <a:srcRect/>
          <a:stretch>
            <a:fillRect/>
          </a:stretch>
        </p:blipFill>
        <p:spPr>
          <a:xfrm rot="-1159206">
            <a:off x="3252256" y="4267841"/>
            <a:ext cx="662036" cy="1122094"/>
          </a:xfrm>
          <a:prstGeom prst="rect">
            <a:avLst/>
          </a:prstGeom>
        </p:spPr>
      </p:pic>
      <p:pic>
        <p:nvPicPr>
          <p:cNvPr id="5" name="Picture 5"/>
          <p:cNvPicPr>
            <a:picLocks noChangeAspect="1"/>
          </p:cNvPicPr>
          <p:nvPr/>
        </p:nvPicPr>
        <p:blipFill>
          <a:blip r:embed="rId5"/>
          <a:srcRect/>
          <a:stretch>
            <a:fillRect/>
          </a:stretch>
        </p:blipFill>
        <p:spPr>
          <a:xfrm>
            <a:off x="5606750" y="8544145"/>
            <a:ext cx="758759" cy="837986"/>
          </a:xfrm>
          <a:prstGeom prst="rect">
            <a:avLst/>
          </a:prstGeom>
        </p:spPr>
      </p:pic>
      <p:pic>
        <p:nvPicPr>
          <p:cNvPr id="6" name="Picture 6"/>
          <p:cNvPicPr>
            <a:picLocks noChangeAspect="1"/>
          </p:cNvPicPr>
          <p:nvPr/>
        </p:nvPicPr>
        <p:blipFill>
          <a:blip r:embed="rId3"/>
          <a:srcRect/>
          <a:stretch>
            <a:fillRect/>
          </a:stretch>
        </p:blipFill>
        <p:spPr>
          <a:xfrm rot="4810274">
            <a:off x="15351211" y="518240"/>
            <a:ext cx="1675438" cy="2107469"/>
          </a:xfrm>
          <a:prstGeom prst="rect">
            <a:avLst/>
          </a:prstGeom>
        </p:spPr>
      </p:pic>
      <p:pic>
        <p:nvPicPr>
          <p:cNvPr id="7" name="Picture 7"/>
          <p:cNvPicPr>
            <a:picLocks noChangeAspect="1"/>
          </p:cNvPicPr>
          <p:nvPr/>
        </p:nvPicPr>
        <p:blipFill>
          <a:blip r:embed="rId2"/>
          <a:srcRect/>
          <a:stretch>
            <a:fillRect/>
          </a:stretch>
        </p:blipFill>
        <p:spPr>
          <a:xfrm rot="-7483644">
            <a:off x="2830753" y="8871512"/>
            <a:ext cx="509049" cy="488687"/>
          </a:xfrm>
          <a:prstGeom prst="rect">
            <a:avLst/>
          </a:prstGeom>
        </p:spPr>
      </p:pic>
      <p:pic>
        <p:nvPicPr>
          <p:cNvPr id="8" name="Picture 8"/>
          <p:cNvPicPr>
            <a:picLocks noChangeAspect="1"/>
          </p:cNvPicPr>
          <p:nvPr/>
        </p:nvPicPr>
        <p:blipFill>
          <a:blip r:embed="rId2"/>
          <a:srcRect/>
          <a:stretch>
            <a:fillRect/>
          </a:stretch>
        </p:blipFill>
        <p:spPr>
          <a:xfrm rot="1422455">
            <a:off x="887331" y="3746380"/>
            <a:ext cx="509049" cy="488687"/>
          </a:xfrm>
          <a:prstGeom prst="rect">
            <a:avLst/>
          </a:prstGeom>
        </p:spPr>
      </p:pic>
      <p:pic>
        <p:nvPicPr>
          <p:cNvPr id="9" name="Picture 9"/>
          <p:cNvPicPr>
            <a:picLocks noChangeAspect="1"/>
          </p:cNvPicPr>
          <p:nvPr/>
        </p:nvPicPr>
        <p:blipFill>
          <a:blip r:embed="rId2"/>
          <a:srcRect/>
          <a:stretch>
            <a:fillRect/>
          </a:stretch>
        </p:blipFill>
        <p:spPr>
          <a:xfrm rot="2851397">
            <a:off x="9271959" y="1713339"/>
            <a:ext cx="319992" cy="307192"/>
          </a:xfrm>
          <a:prstGeom prst="rect">
            <a:avLst/>
          </a:prstGeom>
        </p:spPr>
      </p:pic>
      <p:pic>
        <p:nvPicPr>
          <p:cNvPr id="10" name="Picture 10"/>
          <p:cNvPicPr>
            <a:picLocks noChangeAspect="1"/>
          </p:cNvPicPr>
          <p:nvPr/>
        </p:nvPicPr>
        <p:blipFill>
          <a:blip r:embed="rId2"/>
          <a:srcRect/>
          <a:stretch>
            <a:fillRect/>
          </a:stretch>
        </p:blipFill>
        <p:spPr>
          <a:xfrm rot="-10019461">
            <a:off x="13499925" y="1324020"/>
            <a:ext cx="516571" cy="495908"/>
          </a:xfrm>
          <a:prstGeom prst="rect">
            <a:avLst/>
          </a:prstGeom>
        </p:spPr>
      </p:pic>
      <p:pic>
        <p:nvPicPr>
          <p:cNvPr id="11" name="Picture 11"/>
          <p:cNvPicPr>
            <a:picLocks noChangeAspect="1"/>
          </p:cNvPicPr>
          <p:nvPr/>
        </p:nvPicPr>
        <p:blipFill>
          <a:blip r:embed="rId2"/>
          <a:srcRect/>
          <a:stretch>
            <a:fillRect/>
          </a:stretch>
        </p:blipFill>
        <p:spPr>
          <a:xfrm rot="-6383107">
            <a:off x="16927791" y="4752167"/>
            <a:ext cx="513645" cy="493100"/>
          </a:xfrm>
          <a:prstGeom prst="rect">
            <a:avLst/>
          </a:prstGeom>
        </p:spPr>
      </p:pic>
      <p:pic>
        <p:nvPicPr>
          <p:cNvPr id="12" name="Picture 12"/>
          <p:cNvPicPr>
            <a:picLocks noChangeAspect="1"/>
          </p:cNvPicPr>
          <p:nvPr/>
        </p:nvPicPr>
        <p:blipFill>
          <a:blip r:embed="rId2"/>
          <a:srcRect/>
          <a:stretch>
            <a:fillRect/>
          </a:stretch>
        </p:blipFill>
        <p:spPr>
          <a:xfrm rot="5756806">
            <a:off x="15020060" y="9178423"/>
            <a:ext cx="424393" cy="407417"/>
          </a:xfrm>
          <a:prstGeom prst="rect">
            <a:avLst/>
          </a:prstGeom>
        </p:spPr>
      </p:pic>
      <p:pic>
        <p:nvPicPr>
          <p:cNvPr id="13" name="Picture 13"/>
          <p:cNvPicPr>
            <a:picLocks noChangeAspect="1"/>
          </p:cNvPicPr>
          <p:nvPr/>
        </p:nvPicPr>
        <p:blipFill>
          <a:blip r:embed="rId2"/>
          <a:srcRect/>
          <a:stretch>
            <a:fillRect/>
          </a:stretch>
        </p:blipFill>
        <p:spPr>
          <a:xfrm rot="8915872">
            <a:off x="14957400" y="6074883"/>
            <a:ext cx="424393" cy="407417"/>
          </a:xfrm>
          <a:prstGeom prst="rect">
            <a:avLst/>
          </a:prstGeom>
        </p:spPr>
      </p:pic>
      <p:pic>
        <p:nvPicPr>
          <p:cNvPr id="14" name="Picture 14"/>
          <p:cNvPicPr>
            <a:picLocks noChangeAspect="1"/>
          </p:cNvPicPr>
          <p:nvPr/>
        </p:nvPicPr>
        <p:blipFill>
          <a:blip r:embed="rId4"/>
          <a:srcRect/>
          <a:stretch>
            <a:fillRect/>
          </a:stretch>
        </p:blipFill>
        <p:spPr>
          <a:xfrm rot="1345741">
            <a:off x="12434679" y="8217911"/>
            <a:ext cx="511678" cy="867251"/>
          </a:xfrm>
          <a:prstGeom prst="rect">
            <a:avLst/>
          </a:prstGeom>
        </p:spPr>
      </p:pic>
      <p:pic>
        <p:nvPicPr>
          <p:cNvPr id="15" name="Picture 15"/>
          <p:cNvPicPr>
            <a:picLocks noChangeAspect="1"/>
          </p:cNvPicPr>
          <p:nvPr/>
        </p:nvPicPr>
        <p:blipFill>
          <a:blip r:embed="rId5"/>
          <a:srcRect/>
          <a:stretch>
            <a:fillRect/>
          </a:stretch>
        </p:blipFill>
        <p:spPr>
          <a:xfrm rot="1800043">
            <a:off x="11268667" y="590515"/>
            <a:ext cx="567418" cy="626667"/>
          </a:xfrm>
          <a:prstGeom prst="rect">
            <a:avLst/>
          </a:prstGeom>
        </p:spPr>
      </p:pic>
      <p:pic>
        <p:nvPicPr>
          <p:cNvPr id="16" name="Picture 16"/>
          <p:cNvPicPr>
            <a:picLocks noChangeAspect="1"/>
          </p:cNvPicPr>
          <p:nvPr/>
        </p:nvPicPr>
        <p:blipFill>
          <a:blip r:embed="rId4"/>
          <a:srcRect/>
          <a:stretch>
            <a:fillRect/>
          </a:stretch>
        </p:blipFill>
        <p:spPr>
          <a:xfrm rot="-10154087">
            <a:off x="14320066" y="3449328"/>
            <a:ext cx="489149" cy="829067"/>
          </a:xfrm>
          <a:prstGeom prst="rect">
            <a:avLst/>
          </a:prstGeom>
        </p:spPr>
      </p:pic>
      <p:pic>
        <p:nvPicPr>
          <p:cNvPr id="17" name="Picture 17"/>
          <p:cNvPicPr>
            <a:picLocks noChangeAspect="1"/>
          </p:cNvPicPr>
          <p:nvPr/>
        </p:nvPicPr>
        <p:blipFill>
          <a:blip r:embed="rId4"/>
          <a:srcRect/>
          <a:stretch>
            <a:fillRect/>
          </a:stretch>
        </p:blipFill>
        <p:spPr>
          <a:xfrm rot="-1669974">
            <a:off x="6165299" y="822791"/>
            <a:ext cx="530353" cy="898904"/>
          </a:xfrm>
          <a:prstGeom prst="rect">
            <a:avLst/>
          </a:prstGeom>
        </p:spPr>
      </p:pic>
      <p:pic>
        <p:nvPicPr>
          <p:cNvPr id="18" name="Picture 18"/>
          <p:cNvPicPr>
            <a:picLocks noChangeAspect="1"/>
          </p:cNvPicPr>
          <p:nvPr/>
        </p:nvPicPr>
        <p:blipFill>
          <a:blip r:embed="rId2"/>
          <a:srcRect/>
          <a:stretch>
            <a:fillRect/>
          </a:stretch>
        </p:blipFill>
        <p:spPr>
          <a:xfrm rot="-1839255">
            <a:off x="9001924" y="9254121"/>
            <a:ext cx="554415" cy="532238"/>
          </a:xfrm>
          <a:prstGeom prst="rect">
            <a:avLst/>
          </a:prstGeom>
        </p:spPr>
      </p:pic>
      <p:pic>
        <p:nvPicPr>
          <p:cNvPr id="19" name="Picture 19"/>
          <p:cNvPicPr>
            <a:picLocks noChangeAspect="1"/>
          </p:cNvPicPr>
          <p:nvPr/>
        </p:nvPicPr>
        <p:blipFill>
          <a:blip r:embed="rId6"/>
          <a:srcRect/>
          <a:stretch>
            <a:fillRect/>
          </a:stretch>
        </p:blipFill>
        <p:spPr>
          <a:xfrm rot="693431">
            <a:off x="920907" y="611011"/>
            <a:ext cx="826577" cy="1185137"/>
          </a:xfrm>
          <a:prstGeom prst="rect">
            <a:avLst/>
          </a:prstGeom>
        </p:spPr>
      </p:pic>
      <p:pic>
        <p:nvPicPr>
          <p:cNvPr id="20" name="Picture 20"/>
          <p:cNvPicPr>
            <a:picLocks noChangeAspect="1"/>
          </p:cNvPicPr>
          <p:nvPr/>
        </p:nvPicPr>
        <p:blipFill>
          <a:blip r:embed="rId6"/>
          <a:srcRect/>
          <a:stretch>
            <a:fillRect/>
          </a:stretch>
        </p:blipFill>
        <p:spPr>
          <a:xfrm rot="-2419102">
            <a:off x="16411918" y="7034178"/>
            <a:ext cx="927423" cy="1329729"/>
          </a:xfrm>
          <a:prstGeom prst="rect">
            <a:avLst/>
          </a:prstGeom>
        </p:spPr>
      </p:pic>
      <p:pic>
        <p:nvPicPr>
          <p:cNvPr id="21" name="Picture 21"/>
          <p:cNvPicPr>
            <a:picLocks noChangeAspect="1"/>
          </p:cNvPicPr>
          <p:nvPr/>
        </p:nvPicPr>
        <p:blipFill>
          <a:blip r:embed="rId7"/>
          <a:srcRect/>
          <a:stretch>
            <a:fillRect/>
          </a:stretch>
        </p:blipFill>
        <p:spPr>
          <a:xfrm>
            <a:off x="3510948" y="1793509"/>
            <a:ext cx="10009468" cy="6060278"/>
          </a:xfrm>
          <a:prstGeom prst="rect">
            <a:avLst/>
          </a:prstGeom>
        </p:spPr>
      </p:pic>
      <p:pic>
        <p:nvPicPr>
          <p:cNvPr id="22" name="Picture 22"/>
          <p:cNvPicPr>
            <a:picLocks noChangeAspect="1"/>
          </p:cNvPicPr>
          <p:nvPr/>
        </p:nvPicPr>
        <p:blipFill>
          <a:blip r:embed="rId8"/>
          <a:srcRect/>
          <a:stretch>
            <a:fillRect/>
          </a:stretch>
        </p:blipFill>
        <p:spPr>
          <a:xfrm rot="5400000">
            <a:off x="5681359" y="204986"/>
            <a:ext cx="5989801" cy="9548958"/>
          </a:xfrm>
          <a:prstGeom prst="rect">
            <a:avLst/>
          </a:prstGeom>
        </p:spPr>
      </p:pic>
      <p:sp>
        <p:nvSpPr>
          <p:cNvPr id="23" name="TextBox 23"/>
          <p:cNvSpPr txBox="1"/>
          <p:nvPr/>
        </p:nvSpPr>
        <p:spPr>
          <a:xfrm>
            <a:off x="5116028" y="2513248"/>
            <a:ext cx="6799308" cy="3222485"/>
          </a:xfrm>
          <a:prstGeom prst="rect">
            <a:avLst/>
          </a:prstGeom>
        </p:spPr>
        <p:txBody>
          <a:bodyPr lIns="0" tIns="0" rIns="0" bIns="0" rtlCol="0" anchor="t">
            <a:spAutoFit/>
          </a:bodyPr>
          <a:lstStyle/>
          <a:p>
            <a:pPr algn="ctr">
              <a:lnSpc>
                <a:spcPts val="13355"/>
              </a:lnSpc>
            </a:pPr>
            <a:r>
              <a:rPr lang="tr-TR" sz="8000" b="1" dirty="0" smtClean="0">
                <a:solidFill>
                  <a:srgbClr val="000000"/>
                </a:solidFill>
                <a:latin typeface="Amatic SC Bold"/>
              </a:rPr>
              <a:t>Borsa </a:t>
            </a:r>
            <a:r>
              <a:rPr lang="tr-TR" sz="8000" b="1" dirty="0" err="1" smtClean="0">
                <a:solidFill>
                  <a:srgbClr val="000000"/>
                </a:solidFill>
                <a:latin typeface="Amatic SC Bold"/>
              </a:rPr>
              <a:t>istanbul</a:t>
            </a:r>
            <a:r>
              <a:rPr lang="tr-TR" sz="8000" b="1" dirty="0" smtClean="0">
                <a:solidFill>
                  <a:srgbClr val="000000"/>
                </a:solidFill>
                <a:latin typeface="Amatic SC Bold"/>
              </a:rPr>
              <a:t> </a:t>
            </a:r>
            <a:r>
              <a:rPr lang="tr-TR" sz="8000" b="1" dirty="0" err="1" smtClean="0">
                <a:solidFill>
                  <a:srgbClr val="000000"/>
                </a:solidFill>
                <a:latin typeface="Amatic SC Bold"/>
              </a:rPr>
              <a:t>sakarya</a:t>
            </a:r>
            <a:r>
              <a:rPr lang="tr-TR" sz="8000" b="1" dirty="0" smtClean="0">
                <a:solidFill>
                  <a:srgbClr val="000000"/>
                </a:solidFill>
                <a:latin typeface="Amatic SC Bold"/>
              </a:rPr>
              <a:t> </a:t>
            </a:r>
            <a:r>
              <a:rPr lang="tr-TR" sz="8000" b="1" dirty="0" err="1" smtClean="0">
                <a:solidFill>
                  <a:srgbClr val="000000"/>
                </a:solidFill>
                <a:latin typeface="Amatic SC Bold"/>
              </a:rPr>
              <a:t>mtal</a:t>
            </a:r>
            <a:r>
              <a:rPr lang="tr-TR" sz="8000" b="1" dirty="0" smtClean="0">
                <a:solidFill>
                  <a:srgbClr val="000000"/>
                </a:solidFill>
                <a:latin typeface="Amatic SC Bold"/>
              </a:rPr>
              <a:t> okul tanıtımı</a:t>
            </a:r>
            <a:endParaRPr lang="en-US" sz="8000" b="1" dirty="0">
              <a:solidFill>
                <a:srgbClr val="000000"/>
              </a:solidFill>
              <a:latin typeface="Amatic SC Bo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295478" y="4344405"/>
            <a:ext cx="4861392" cy="4560869"/>
          </a:xfrm>
          <a:prstGeom prst="rect">
            <a:avLst/>
          </a:prstGeom>
        </p:spPr>
      </p:pic>
      <p:pic>
        <p:nvPicPr>
          <p:cNvPr id="3" name="Picture 3"/>
          <p:cNvPicPr>
            <a:picLocks noChangeAspect="1"/>
          </p:cNvPicPr>
          <p:nvPr/>
        </p:nvPicPr>
        <p:blipFill>
          <a:blip r:embed="rId2"/>
          <a:srcRect/>
          <a:stretch>
            <a:fillRect/>
          </a:stretch>
        </p:blipFill>
        <p:spPr>
          <a:xfrm>
            <a:off x="6975333" y="4344405"/>
            <a:ext cx="4861392" cy="4560869"/>
          </a:xfrm>
          <a:prstGeom prst="rect">
            <a:avLst/>
          </a:prstGeom>
        </p:spPr>
      </p:pic>
      <p:pic>
        <p:nvPicPr>
          <p:cNvPr id="4" name="Picture 4"/>
          <p:cNvPicPr>
            <a:picLocks noChangeAspect="1"/>
          </p:cNvPicPr>
          <p:nvPr/>
        </p:nvPicPr>
        <p:blipFill>
          <a:blip r:embed="rId2"/>
          <a:srcRect/>
          <a:stretch>
            <a:fillRect/>
          </a:stretch>
        </p:blipFill>
        <p:spPr>
          <a:xfrm>
            <a:off x="12397908" y="4450351"/>
            <a:ext cx="4861392" cy="4560869"/>
          </a:xfrm>
          <a:prstGeom prst="rect">
            <a:avLst/>
          </a:prstGeom>
        </p:spPr>
      </p:pic>
      <p:grpSp>
        <p:nvGrpSpPr>
          <p:cNvPr id="5" name="Group 5"/>
          <p:cNvGrpSpPr/>
          <p:nvPr/>
        </p:nvGrpSpPr>
        <p:grpSpPr>
          <a:xfrm>
            <a:off x="2186912" y="5039015"/>
            <a:ext cx="3335805" cy="4276059"/>
            <a:chOff x="0" y="-47625"/>
            <a:chExt cx="4447740" cy="5701414"/>
          </a:xfrm>
        </p:grpSpPr>
        <p:sp>
          <p:nvSpPr>
            <p:cNvPr id="6" name="TextBox 6"/>
            <p:cNvSpPr txBox="1"/>
            <p:nvPr/>
          </p:nvSpPr>
          <p:spPr>
            <a:xfrm>
              <a:off x="0" y="-47625"/>
              <a:ext cx="4447740" cy="534079"/>
            </a:xfrm>
            <a:prstGeom prst="rect">
              <a:avLst/>
            </a:prstGeom>
          </p:spPr>
          <p:txBody>
            <a:bodyPr lIns="0" tIns="0" rIns="0" bIns="0" rtlCol="0" anchor="t">
              <a:spAutoFit/>
            </a:bodyPr>
            <a:lstStyle/>
            <a:p>
              <a:pPr marL="0" lvl="0" indent="0">
                <a:lnSpc>
                  <a:spcPts val="3359"/>
                </a:lnSpc>
                <a:spcBef>
                  <a:spcPct val="0"/>
                </a:spcBef>
              </a:pPr>
              <a:r>
                <a:rPr lang="tr-TR" sz="2400" spc="72" dirty="0" smtClean="0">
                  <a:solidFill>
                    <a:srgbClr val="000000"/>
                  </a:solidFill>
                  <a:latin typeface="Muli Bold"/>
                </a:rPr>
                <a:t>Akademik Gelişim</a:t>
              </a:r>
              <a:endParaRPr lang="en-US" sz="2400" spc="72" dirty="0">
                <a:solidFill>
                  <a:srgbClr val="000000"/>
                </a:solidFill>
                <a:latin typeface="Muli Bold"/>
              </a:endParaRPr>
            </a:p>
          </p:txBody>
        </p:sp>
        <p:sp>
          <p:nvSpPr>
            <p:cNvPr id="7" name="TextBox 7"/>
            <p:cNvSpPr txBox="1"/>
            <p:nvPr/>
          </p:nvSpPr>
          <p:spPr>
            <a:xfrm>
              <a:off x="0" y="558376"/>
              <a:ext cx="4447740" cy="5095413"/>
            </a:xfrm>
            <a:prstGeom prst="rect">
              <a:avLst/>
            </a:prstGeom>
          </p:spPr>
          <p:txBody>
            <a:bodyPr lIns="0" tIns="0" rIns="0" bIns="0" rtlCol="0" anchor="t">
              <a:spAutoFit/>
            </a:bodyPr>
            <a:lstStyle/>
            <a:p>
              <a:pPr>
                <a:lnSpc>
                  <a:spcPts val="4464"/>
                </a:lnSpc>
              </a:pPr>
              <a:r>
                <a:rPr lang="en-US" sz="2400" dirty="0" err="1">
                  <a:solidFill>
                    <a:srgbClr val="000000"/>
                  </a:solidFill>
                  <a:latin typeface="Muli Regular"/>
                </a:rPr>
                <a:t>Verimli</a:t>
              </a:r>
              <a:r>
                <a:rPr lang="en-US" sz="2400" dirty="0">
                  <a:solidFill>
                    <a:srgbClr val="000000"/>
                  </a:solidFill>
                  <a:latin typeface="Muli Regular"/>
                </a:rPr>
                <a:t> </a:t>
              </a:r>
              <a:r>
                <a:rPr lang="en-US" sz="2400" dirty="0" err="1">
                  <a:solidFill>
                    <a:srgbClr val="000000"/>
                  </a:solidFill>
                  <a:latin typeface="Muli Regular"/>
                </a:rPr>
                <a:t>ders</a:t>
              </a:r>
              <a:r>
                <a:rPr lang="en-US" sz="2400" dirty="0">
                  <a:solidFill>
                    <a:srgbClr val="000000"/>
                  </a:solidFill>
                  <a:latin typeface="Muli Regular"/>
                </a:rPr>
                <a:t> </a:t>
              </a:r>
              <a:r>
                <a:rPr lang="en-US" sz="2400" dirty="0" err="1">
                  <a:solidFill>
                    <a:srgbClr val="000000"/>
                  </a:solidFill>
                  <a:latin typeface="Muli Regular"/>
                </a:rPr>
                <a:t>çalışma</a:t>
              </a:r>
              <a:endParaRPr lang="en-US" sz="2400" dirty="0">
                <a:solidFill>
                  <a:srgbClr val="000000"/>
                </a:solidFill>
                <a:latin typeface="Muli Regular"/>
              </a:endParaRPr>
            </a:p>
            <a:p>
              <a:pPr>
                <a:lnSpc>
                  <a:spcPts val="4464"/>
                </a:lnSpc>
              </a:pPr>
              <a:r>
                <a:rPr lang="en-US" sz="2400" dirty="0" err="1">
                  <a:solidFill>
                    <a:srgbClr val="000000"/>
                  </a:solidFill>
                  <a:latin typeface="Muli Regular"/>
                </a:rPr>
                <a:t>Motivasyon</a:t>
              </a:r>
              <a:endParaRPr lang="en-US" sz="2400" dirty="0">
                <a:solidFill>
                  <a:srgbClr val="000000"/>
                </a:solidFill>
                <a:latin typeface="Muli Regular"/>
              </a:endParaRPr>
            </a:p>
            <a:p>
              <a:pPr>
                <a:lnSpc>
                  <a:spcPts val="4464"/>
                </a:lnSpc>
              </a:pPr>
              <a:r>
                <a:rPr lang="tr-TR" sz="2400" dirty="0" smtClean="0">
                  <a:solidFill>
                    <a:srgbClr val="000000"/>
                  </a:solidFill>
                  <a:latin typeface="Muli Regular"/>
                </a:rPr>
                <a:t>Okul kuralları</a:t>
              </a:r>
              <a:endParaRPr lang="en-US" sz="2400" dirty="0">
                <a:solidFill>
                  <a:srgbClr val="000000"/>
                </a:solidFill>
                <a:latin typeface="Muli Regular"/>
              </a:endParaRPr>
            </a:p>
            <a:p>
              <a:pPr>
                <a:lnSpc>
                  <a:spcPts val="4464"/>
                </a:lnSpc>
              </a:pPr>
              <a:r>
                <a:rPr lang="en-US" sz="2400" dirty="0" err="1">
                  <a:solidFill>
                    <a:srgbClr val="000000"/>
                  </a:solidFill>
                  <a:latin typeface="Muli Regular"/>
                </a:rPr>
                <a:t>Sınav</a:t>
              </a:r>
              <a:r>
                <a:rPr lang="en-US" sz="2400" dirty="0">
                  <a:solidFill>
                    <a:srgbClr val="000000"/>
                  </a:solidFill>
                  <a:latin typeface="Muli Regular"/>
                </a:rPr>
                <a:t> </a:t>
              </a:r>
              <a:r>
                <a:rPr lang="en-US" sz="2400" dirty="0" err="1">
                  <a:solidFill>
                    <a:srgbClr val="000000"/>
                  </a:solidFill>
                  <a:latin typeface="Muli Regular"/>
                </a:rPr>
                <a:t>kaygısı</a:t>
              </a:r>
              <a:endParaRPr lang="en-US" sz="2400" dirty="0">
                <a:solidFill>
                  <a:srgbClr val="000000"/>
                </a:solidFill>
                <a:latin typeface="Muli Regular"/>
              </a:endParaRPr>
            </a:p>
            <a:p>
              <a:pPr>
                <a:lnSpc>
                  <a:spcPts val="4464"/>
                </a:lnSpc>
              </a:pPr>
              <a:r>
                <a:rPr lang="tr-TR" sz="2400" dirty="0" smtClean="0">
                  <a:solidFill>
                    <a:srgbClr val="000000"/>
                  </a:solidFill>
                  <a:latin typeface="Muli Regular"/>
                </a:rPr>
                <a:t>Çalışma programı hazırlama</a:t>
              </a:r>
              <a:endParaRPr lang="en-US" sz="2400" dirty="0">
                <a:solidFill>
                  <a:srgbClr val="000000"/>
                </a:solidFill>
                <a:latin typeface="Muli Regular"/>
              </a:endParaRPr>
            </a:p>
            <a:p>
              <a:pPr marL="0" lvl="0" indent="0">
                <a:lnSpc>
                  <a:spcPts val="2800"/>
                </a:lnSpc>
                <a:spcBef>
                  <a:spcPct val="0"/>
                </a:spcBef>
              </a:pPr>
              <a:endParaRPr lang="en-US" sz="2400" dirty="0">
                <a:solidFill>
                  <a:srgbClr val="000000"/>
                </a:solidFill>
                <a:latin typeface="Muli Regular"/>
              </a:endParaRPr>
            </a:p>
          </p:txBody>
        </p:sp>
      </p:grpSp>
      <p:grpSp>
        <p:nvGrpSpPr>
          <p:cNvPr id="8" name="Group 8"/>
          <p:cNvGrpSpPr/>
          <p:nvPr/>
        </p:nvGrpSpPr>
        <p:grpSpPr>
          <a:xfrm>
            <a:off x="7412896" y="5039015"/>
            <a:ext cx="4036303" cy="3339907"/>
            <a:chOff x="0" y="-47625"/>
            <a:chExt cx="5381737" cy="4453210"/>
          </a:xfrm>
        </p:grpSpPr>
        <p:sp>
          <p:nvSpPr>
            <p:cNvPr id="9" name="TextBox 9"/>
            <p:cNvSpPr txBox="1"/>
            <p:nvPr/>
          </p:nvSpPr>
          <p:spPr>
            <a:xfrm>
              <a:off x="0" y="-47625"/>
              <a:ext cx="5381737" cy="534079"/>
            </a:xfrm>
            <a:prstGeom prst="rect">
              <a:avLst/>
            </a:prstGeom>
          </p:spPr>
          <p:txBody>
            <a:bodyPr lIns="0" tIns="0" rIns="0" bIns="0" rtlCol="0" anchor="t">
              <a:spAutoFit/>
            </a:bodyPr>
            <a:lstStyle/>
            <a:p>
              <a:pPr marL="0" lvl="0" indent="0">
                <a:lnSpc>
                  <a:spcPts val="3359"/>
                </a:lnSpc>
                <a:spcBef>
                  <a:spcPct val="0"/>
                </a:spcBef>
              </a:pPr>
              <a:r>
                <a:rPr lang="tr-TR" sz="2400" spc="72" dirty="0" smtClean="0">
                  <a:solidFill>
                    <a:srgbClr val="000000"/>
                  </a:solidFill>
                  <a:latin typeface="Muli Bold"/>
                </a:rPr>
                <a:t>Sosyal Duygusal Gelişim</a:t>
              </a:r>
              <a:endParaRPr lang="en-US" sz="2400" spc="72" dirty="0">
                <a:solidFill>
                  <a:srgbClr val="000000"/>
                </a:solidFill>
                <a:latin typeface="Muli Bold"/>
              </a:endParaRPr>
            </a:p>
          </p:txBody>
        </p:sp>
        <p:sp>
          <p:nvSpPr>
            <p:cNvPr id="10" name="TextBox 10"/>
            <p:cNvSpPr txBox="1"/>
            <p:nvPr/>
          </p:nvSpPr>
          <p:spPr>
            <a:xfrm>
              <a:off x="0" y="558378"/>
              <a:ext cx="5381737" cy="3847207"/>
            </a:xfrm>
            <a:prstGeom prst="rect">
              <a:avLst/>
            </a:prstGeom>
          </p:spPr>
          <p:txBody>
            <a:bodyPr lIns="0" tIns="0" rIns="0" bIns="0" rtlCol="0" anchor="t">
              <a:spAutoFit/>
            </a:bodyPr>
            <a:lstStyle/>
            <a:p>
              <a:pPr>
                <a:lnSpc>
                  <a:spcPts val="4464"/>
                </a:lnSpc>
              </a:pPr>
              <a:r>
                <a:rPr lang="en-US" sz="2400" dirty="0" err="1" smtClean="0">
                  <a:solidFill>
                    <a:srgbClr val="000000"/>
                  </a:solidFill>
                  <a:latin typeface="Muli Regular"/>
                </a:rPr>
                <a:t>Arkadaş</a:t>
              </a:r>
              <a:r>
                <a:rPr lang="tr-TR" sz="2400" smtClean="0">
                  <a:solidFill>
                    <a:srgbClr val="000000"/>
                  </a:solidFill>
                  <a:latin typeface="Muli Regular"/>
                </a:rPr>
                <a:t>lık</a:t>
              </a:r>
              <a:r>
                <a:rPr lang="en-US" sz="2400" smtClean="0">
                  <a:solidFill>
                    <a:srgbClr val="000000"/>
                  </a:solidFill>
                  <a:latin typeface="Muli Regular"/>
                </a:rPr>
                <a:t> </a:t>
              </a:r>
              <a:r>
                <a:rPr lang="en-US" sz="2400" dirty="0" err="1">
                  <a:solidFill>
                    <a:srgbClr val="000000"/>
                  </a:solidFill>
                  <a:latin typeface="Muli Regular"/>
                </a:rPr>
                <a:t>ilişkileri</a:t>
              </a:r>
              <a:endParaRPr lang="en-US" sz="2400" dirty="0">
                <a:solidFill>
                  <a:srgbClr val="000000"/>
                </a:solidFill>
                <a:latin typeface="Muli Regular"/>
              </a:endParaRPr>
            </a:p>
            <a:p>
              <a:pPr>
                <a:lnSpc>
                  <a:spcPts val="4464"/>
                </a:lnSpc>
              </a:pPr>
              <a:r>
                <a:rPr lang="en-US" sz="2400" dirty="0" err="1">
                  <a:solidFill>
                    <a:srgbClr val="000000"/>
                  </a:solidFill>
                  <a:latin typeface="Muli Regular"/>
                </a:rPr>
                <a:t>Aile</a:t>
              </a:r>
              <a:r>
                <a:rPr lang="en-US" sz="2400" dirty="0">
                  <a:solidFill>
                    <a:srgbClr val="000000"/>
                  </a:solidFill>
                  <a:latin typeface="Muli Regular"/>
                </a:rPr>
                <a:t> </a:t>
              </a:r>
            </a:p>
            <a:p>
              <a:pPr>
                <a:lnSpc>
                  <a:spcPts val="4464"/>
                </a:lnSpc>
              </a:pPr>
              <a:r>
                <a:rPr lang="tr-TR" sz="2400" dirty="0" smtClean="0">
                  <a:solidFill>
                    <a:srgbClr val="000000"/>
                  </a:solidFill>
                  <a:latin typeface="Muli Regular"/>
                </a:rPr>
                <a:t>Sosyal uyum</a:t>
              </a:r>
              <a:endParaRPr lang="en-US" sz="2400" dirty="0">
                <a:solidFill>
                  <a:srgbClr val="000000"/>
                </a:solidFill>
                <a:latin typeface="Muli Regular"/>
              </a:endParaRPr>
            </a:p>
            <a:p>
              <a:pPr>
                <a:lnSpc>
                  <a:spcPts val="4464"/>
                </a:lnSpc>
              </a:pPr>
              <a:endParaRPr lang="en-US" sz="2400" dirty="0">
                <a:solidFill>
                  <a:srgbClr val="000000"/>
                </a:solidFill>
                <a:latin typeface="Muli Regular"/>
              </a:endParaRPr>
            </a:p>
            <a:p>
              <a:pPr marL="0" lvl="0" indent="0">
                <a:lnSpc>
                  <a:spcPts val="4464"/>
                </a:lnSpc>
              </a:pPr>
              <a:endParaRPr lang="en-US" sz="2400" dirty="0">
                <a:solidFill>
                  <a:srgbClr val="000000"/>
                </a:solidFill>
                <a:latin typeface="Muli Regular"/>
              </a:endParaRPr>
            </a:p>
          </p:txBody>
        </p:sp>
      </p:grpSp>
      <p:grpSp>
        <p:nvGrpSpPr>
          <p:cNvPr id="11" name="Group 11"/>
          <p:cNvGrpSpPr/>
          <p:nvPr/>
        </p:nvGrpSpPr>
        <p:grpSpPr>
          <a:xfrm>
            <a:off x="12710236" y="5039015"/>
            <a:ext cx="4340213" cy="2185744"/>
            <a:chOff x="0" y="-47625"/>
            <a:chExt cx="5786951" cy="2914327"/>
          </a:xfrm>
        </p:grpSpPr>
        <p:sp>
          <p:nvSpPr>
            <p:cNvPr id="12" name="TextBox 12"/>
            <p:cNvSpPr txBox="1"/>
            <p:nvPr/>
          </p:nvSpPr>
          <p:spPr>
            <a:xfrm>
              <a:off x="0" y="-47625"/>
              <a:ext cx="5786951" cy="534079"/>
            </a:xfrm>
            <a:prstGeom prst="rect">
              <a:avLst/>
            </a:prstGeom>
          </p:spPr>
          <p:txBody>
            <a:bodyPr lIns="0" tIns="0" rIns="0" bIns="0" rtlCol="0" anchor="t">
              <a:spAutoFit/>
            </a:bodyPr>
            <a:lstStyle/>
            <a:p>
              <a:pPr marL="0" lvl="0" indent="0">
                <a:lnSpc>
                  <a:spcPts val="3359"/>
                </a:lnSpc>
                <a:spcBef>
                  <a:spcPct val="0"/>
                </a:spcBef>
              </a:pPr>
              <a:r>
                <a:rPr lang="tr-TR" sz="2400" spc="72" dirty="0" smtClean="0">
                  <a:solidFill>
                    <a:srgbClr val="000000"/>
                  </a:solidFill>
                  <a:latin typeface="Muli Bold"/>
                </a:rPr>
                <a:t>Kariyer Gelişimi</a:t>
              </a:r>
              <a:endParaRPr lang="en-US" sz="2400" spc="72" dirty="0">
                <a:solidFill>
                  <a:srgbClr val="000000"/>
                </a:solidFill>
                <a:latin typeface="Muli Bold"/>
              </a:endParaRPr>
            </a:p>
          </p:txBody>
        </p:sp>
        <p:sp>
          <p:nvSpPr>
            <p:cNvPr id="13" name="TextBox 13"/>
            <p:cNvSpPr txBox="1"/>
            <p:nvPr/>
          </p:nvSpPr>
          <p:spPr>
            <a:xfrm>
              <a:off x="0" y="558377"/>
              <a:ext cx="5786951" cy="2308325"/>
            </a:xfrm>
            <a:prstGeom prst="rect">
              <a:avLst/>
            </a:prstGeom>
          </p:spPr>
          <p:txBody>
            <a:bodyPr lIns="0" tIns="0" rIns="0" bIns="0" rtlCol="0" anchor="t">
              <a:spAutoFit/>
            </a:bodyPr>
            <a:lstStyle/>
            <a:p>
              <a:pPr>
                <a:lnSpc>
                  <a:spcPts val="4464"/>
                </a:lnSpc>
              </a:pPr>
              <a:r>
                <a:rPr lang="tr-TR" sz="2400" dirty="0" smtClean="0">
                  <a:solidFill>
                    <a:srgbClr val="000000"/>
                  </a:solidFill>
                  <a:latin typeface="Muli Regular"/>
                </a:rPr>
                <a:t>Mesleki Hedef Belirleme</a:t>
              </a:r>
              <a:endParaRPr lang="en-US" sz="2400" dirty="0">
                <a:solidFill>
                  <a:srgbClr val="000000"/>
                </a:solidFill>
                <a:latin typeface="Muli Regular"/>
              </a:endParaRPr>
            </a:p>
            <a:p>
              <a:pPr>
                <a:lnSpc>
                  <a:spcPts val="4464"/>
                </a:lnSpc>
              </a:pPr>
              <a:r>
                <a:rPr lang="en-US" sz="2400" dirty="0" err="1">
                  <a:solidFill>
                    <a:srgbClr val="000000"/>
                  </a:solidFill>
                  <a:latin typeface="Muli Regular"/>
                </a:rPr>
                <a:t>Meslek</a:t>
              </a:r>
              <a:r>
                <a:rPr lang="en-US" sz="2400" dirty="0">
                  <a:solidFill>
                    <a:srgbClr val="000000"/>
                  </a:solidFill>
                  <a:latin typeface="Muli Regular"/>
                </a:rPr>
                <a:t> </a:t>
              </a:r>
              <a:r>
                <a:rPr lang="en-US" sz="2400" dirty="0" err="1" smtClean="0">
                  <a:solidFill>
                    <a:srgbClr val="000000"/>
                  </a:solidFill>
                  <a:latin typeface="Muli Regular"/>
                </a:rPr>
                <a:t>seçimi</a:t>
              </a:r>
              <a:endParaRPr lang="en-US" sz="2400" dirty="0">
                <a:solidFill>
                  <a:srgbClr val="000000"/>
                </a:solidFill>
                <a:latin typeface="Muli Regular"/>
              </a:endParaRPr>
            </a:p>
            <a:p>
              <a:pPr marL="0" lvl="0" indent="0">
                <a:lnSpc>
                  <a:spcPts val="4464"/>
                </a:lnSpc>
              </a:pPr>
              <a:r>
                <a:rPr lang="en-US" sz="2400" dirty="0" err="1">
                  <a:solidFill>
                    <a:srgbClr val="000000"/>
                  </a:solidFill>
                  <a:latin typeface="Muli Regular"/>
                </a:rPr>
                <a:t>Tercih</a:t>
              </a:r>
              <a:r>
                <a:rPr lang="en-US" sz="2400" dirty="0">
                  <a:solidFill>
                    <a:srgbClr val="000000"/>
                  </a:solidFill>
                  <a:latin typeface="Muli Regular"/>
                </a:rPr>
                <a:t> </a:t>
              </a:r>
              <a:r>
                <a:rPr lang="en-US" sz="2400" dirty="0" err="1">
                  <a:solidFill>
                    <a:srgbClr val="000000"/>
                  </a:solidFill>
                  <a:latin typeface="Muli Regular"/>
                </a:rPr>
                <a:t>ve</a:t>
              </a:r>
              <a:r>
                <a:rPr lang="en-US" sz="2400" dirty="0">
                  <a:solidFill>
                    <a:srgbClr val="000000"/>
                  </a:solidFill>
                  <a:latin typeface="Muli Regular"/>
                </a:rPr>
                <a:t> </a:t>
              </a:r>
              <a:r>
                <a:rPr lang="en-US" sz="2400" dirty="0" err="1">
                  <a:solidFill>
                    <a:srgbClr val="000000"/>
                  </a:solidFill>
                  <a:latin typeface="Muli Regular"/>
                </a:rPr>
                <a:t>kariyer</a:t>
              </a:r>
              <a:r>
                <a:rPr lang="en-US" sz="2400" dirty="0">
                  <a:solidFill>
                    <a:srgbClr val="000000"/>
                  </a:solidFill>
                  <a:latin typeface="Muli Regular"/>
                </a:rPr>
                <a:t> </a:t>
              </a:r>
              <a:r>
                <a:rPr lang="en-US" sz="2400" dirty="0" err="1">
                  <a:solidFill>
                    <a:srgbClr val="000000"/>
                  </a:solidFill>
                  <a:latin typeface="Muli Regular"/>
                </a:rPr>
                <a:t>danışmanlığı</a:t>
              </a:r>
              <a:endParaRPr lang="en-US" sz="2400" dirty="0">
                <a:solidFill>
                  <a:srgbClr val="000000"/>
                </a:solidFill>
                <a:latin typeface="Muli Regular"/>
              </a:endParaRPr>
            </a:p>
          </p:txBody>
        </p:sp>
      </p:grpSp>
      <p:pic>
        <p:nvPicPr>
          <p:cNvPr id="23" name="Picture 23"/>
          <p:cNvPicPr>
            <a:picLocks noChangeAspect="1"/>
          </p:cNvPicPr>
          <p:nvPr/>
        </p:nvPicPr>
        <p:blipFill>
          <a:blip r:embed="rId3"/>
          <a:srcRect/>
          <a:stretch>
            <a:fillRect/>
          </a:stretch>
        </p:blipFill>
        <p:spPr>
          <a:xfrm rot="262007">
            <a:off x="3687852" y="535642"/>
            <a:ext cx="10247377" cy="3241898"/>
          </a:xfrm>
          <a:prstGeom prst="rect">
            <a:avLst/>
          </a:prstGeom>
        </p:spPr>
      </p:pic>
      <p:sp>
        <p:nvSpPr>
          <p:cNvPr id="24" name="TextBox 24"/>
          <p:cNvSpPr txBox="1"/>
          <p:nvPr/>
        </p:nvSpPr>
        <p:spPr>
          <a:xfrm>
            <a:off x="3576603" y="531072"/>
            <a:ext cx="10467174" cy="3079587"/>
          </a:xfrm>
          <a:prstGeom prst="rect">
            <a:avLst/>
          </a:prstGeom>
        </p:spPr>
        <p:txBody>
          <a:bodyPr lIns="0" tIns="0" rIns="0" bIns="0" rtlCol="0" anchor="t">
            <a:spAutoFit/>
          </a:bodyPr>
          <a:lstStyle/>
          <a:p>
            <a:pPr algn="ctr">
              <a:lnSpc>
                <a:spcPts val="12369"/>
              </a:lnSpc>
              <a:spcBef>
                <a:spcPct val="0"/>
              </a:spcBef>
            </a:pPr>
            <a:r>
              <a:rPr lang="en-US" sz="8835">
                <a:solidFill>
                  <a:srgbClr val="000000"/>
                </a:solidFill>
                <a:latin typeface="Amatic SC Bold"/>
              </a:rPr>
              <a:t>HANGI KONULARDA YARDIM ALABILIRSINIZ?</a:t>
            </a:r>
          </a:p>
        </p:txBody>
      </p:sp>
      <p:pic>
        <p:nvPicPr>
          <p:cNvPr id="25" name="Picture 25"/>
          <p:cNvPicPr>
            <a:picLocks noChangeAspect="1"/>
          </p:cNvPicPr>
          <p:nvPr/>
        </p:nvPicPr>
        <p:blipFill>
          <a:blip r:embed="rId4"/>
          <a:srcRect/>
          <a:stretch>
            <a:fillRect/>
          </a:stretch>
        </p:blipFill>
        <p:spPr>
          <a:xfrm rot="1437957">
            <a:off x="2557735" y="1248036"/>
            <a:ext cx="1321100" cy="1136146"/>
          </a:xfrm>
          <a:prstGeom prst="rect">
            <a:avLst/>
          </a:prstGeom>
        </p:spPr>
      </p:pic>
      <p:pic>
        <p:nvPicPr>
          <p:cNvPr id="26" name="Picture 26"/>
          <p:cNvPicPr>
            <a:picLocks noChangeAspect="1"/>
          </p:cNvPicPr>
          <p:nvPr/>
        </p:nvPicPr>
        <p:blipFill>
          <a:blip r:embed="rId5"/>
          <a:srcRect/>
          <a:stretch>
            <a:fillRect/>
          </a:stretch>
        </p:blipFill>
        <p:spPr>
          <a:xfrm rot="10359667">
            <a:off x="13124998" y="2683241"/>
            <a:ext cx="1321100" cy="113614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637059" y="1182572"/>
            <a:ext cx="10560228" cy="4710216"/>
            <a:chOff x="0" y="76200"/>
            <a:chExt cx="14080304" cy="6280288"/>
          </a:xfrm>
        </p:grpSpPr>
        <p:sp>
          <p:nvSpPr>
            <p:cNvPr id="3" name="TextBox 3"/>
            <p:cNvSpPr txBox="1"/>
            <p:nvPr/>
          </p:nvSpPr>
          <p:spPr>
            <a:xfrm>
              <a:off x="0" y="76200"/>
              <a:ext cx="10696603" cy="1545167"/>
            </a:xfrm>
            <a:prstGeom prst="rect">
              <a:avLst/>
            </a:prstGeom>
          </p:spPr>
          <p:txBody>
            <a:bodyPr lIns="0" tIns="0" rIns="0" bIns="0" rtlCol="0" anchor="t">
              <a:spAutoFit/>
            </a:bodyPr>
            <a:lstStyle/>
            <a:p>
              <a:pPr>
                <a:lnSpc>
                  <a:spcPts val="8800"/>
                </a:lnSpc>
              </a:pPr>
              <a:r>
                <a:rPr lang="en-US" sz="8000">
                  <a:solidFill>
                    <a:srgbClr val="000000"/>
                  </a:solidFill>
                  <a:latin typeface="Amatic SC Bold"/>
                </a:rPr>
                <a:t>ALAN EĞİTİMİ</a:t>
              </a:r>
            </a:p>
          </p:txBody>
        </p:sp>
        <p:sp>
          <p:nvSpPr>
            <p:cNvPr id="4" name="TextBox 4"/>
            <p:cNvSpPr txBox="1"/>
            <p:nvPr/>
          </p:nvSpPr>
          <p:spPr>
            <a:xfrm>
              <a:off x="0" y="2409938"/>
              <a:ext cx="14080304" cy="3946550"/>
            </a:xfrm>
            <a:prstGeom prst="rect">
              <a:avLst/>
            </a:prstGeom>
          </p:spPr>
          <p:txBody>
            <a:bodyPr lIns="0" tIns="0" rIns="0" bIns="0" rtlCol="0" anchor="t">
              <a:spAutoFit/>
            </a:bodyPr>
            <a:lstStyle/>
            <a:p>
              <a:pPr>
                <a:lnSpc>
                  <a:spcPts val="5880"/>
                </a:lnSpc>
              </a:pPr>
              <a:r>
                <a:rPr lang="en-US" sz="4200" dirty="0" err="1">
                  <a:solidFill>
                    <a:srgbClr val="000000"/>
                  </a:solidFill>
                  <a:latin typeface="Muli Regular"/>
                </a:rPr>
                <a:t>Mesleki</a:t>
              </a:r>
              <a:r>
                <a:rPr lang="en-US" sz="4200" dirty="0">
                  <a:solidFill>
                    <a:srgbClr val="000000"/>
                  </a:solidFill>
                  <a:latin typeface="Muli Regular"/>
                </a:rPr>
                <a:t> </a:t>
              </a:r>
              <a:r>
                <a:rPr lang="en-US" sz="4200" dirty="0" err="1">
                  <a:solidFill>
                    <a:srgbClr val="000000"/>
                  </a:solidFill>
                  <a:latin typeface="Muli Regular"/>
                </a:rPr>
                <a:t>ve</a:t>
              </a:r>
              <a:r>
                <a:rPr lang="en-US" sz="4200" dirty="0">
                  <a:solidFill>
                    <a:srgbClr val="000000"/>
                  </a:solidFill>
                  <a:latin typeface="Muli Regular"/>
                </a:rPr>
                <a:t> </a:t>
              </a:r>
              <a:r>
                <a:rPr lang="en-US" sz="4200" dirty="0" err="1">
                  <a:solidFill>
                    <a:srgbClr val="000000"/>
                  </a:solidFill>
                  <a:latin typeface="Muli Regular"/>
                </a:rPr>
                <a:t>Teknik</a:t>
              </a:r>
              <a:r>
                <a:rPr lang="en-US" sz="4200" dirty="0">
                  <a:solidFill>
                    <a:srgbClr val="000000"/>
                  </a:solidFill>
                  <a:latin typeface="Muli Regular"/>
                </a:rPr>
                <a:t> </a:t>
              </a:r>
              <a:r>
                <a:rPr lang="en-US" sz="4200" dirty="0" err="1">
                  <a:solidFill>
                    <a:srgbClr val="000000"/>
                  </a:solidFill>
                  <a:latin typeface="Muli Regular"/>
                </a:rPr>
                <a:t>Anadolu</a:t>
              </a:r>
              <a:r>
                <a:rPr lang="en-US" sz="4200" dirty="0">
                  <a:solidFill>
                    <a:srgbClr val="000000"/>
                  </a:solidFill>
                  <a:latin typeface="Muli Regular"/>
                </a:rPr>
                <a:t> </a:t>
              </a:r>
              <a:r>
                <a:rPr lang="en-US" sz="4200" dirty="0" err="1">
                  <a:solidFill>
                    <a:srgbClr val="000000"/>
                  </a:solidFill>
                  <a:latin typeface="Muli Regular"/>
                </a:rPr>
                <a:t>liselerinin</a:t>
              </a:r>
              <a:r>
                <a:rPr lang="en-US" sz="4200" dirty="0">
                  <a:solidFill>
                    <a:srgbClr val="000000"/>
                  </a:solidFill>
                  <a:latin typeface="Muli Regular"/>
                </a:rPr>
                <a:t> 9. </a:t>
              </a:r>
              <a:r>
                <a:rPr lang="en-US" sz="4200" dirty="0" err="1">
                  <a:solidFill>
                    <a:srgbClr val="000000"/>
                  </a:solidFill>
                  <a:latin typeface="Muli Regular"/>
                </a:rPr>
                <a:t>sınıfında</a:t>
              </a:r>
              <a:r>
                <a:rPr lang="en-US" sz="4200" dirty="0">
                  <a:solidFill>
                    <a:srgbClr val="000000"/>
                  </a:solidFill>
                  <a:latin typeface="Muli Regular"/>
                </a:rPr>
                <a:t> </a:t>
              </a:r>
              <a:r>
                <a:rPr lang="en-US" sz="4200" dirty="0" err="1">
                  <a:solidFill>
                    <a:srgbClr val="000000"/>
                  </a:solidFill>
                  <a:latin typeface="Muli Regular"/>
                </a:rPr>
                <a:t>alan</a:t>
              </a:r>
              <a:r>
                <a:rPr lang="en-US" sz="4200" dirty="0">
                  <a:solidFill>
                    <a:srgbClr val="000000"/>
                  </a:solidFill>
                  <a:latin typeface="Muli Regular"/>
                </a:rPr>
                <a:t> </a:t>
              </a:r>
              <a:r>
                <a:rPr lang="en-US" sz="4200" dirty="0" err="1">
                  <a:solidFill>
                    <a:srgbClr val="000000"/>
                  </a:solidFill>
                  <a:latin typeface="Arimo"/>
                </a:rPr>
                <a:t>eğitimine</a:t>
              </a:r>
              <a:r>
                <a:rPr lang="en-US" sz="4200" dirty="0">
                  <a:solidFill>
                    <a:srgbClr val="000000"/>
                  </a:solidFill>
                  <a:latin typeface="Arimo"/>
                </a:rPr>
                <a:t> </a:t>
              </a:r>
              <a:r>
                <a:rPr lang="en-US" sz="4200" dirty="0" err="1">
                  <a:solidFill>
                    <a:srgbClr val="000000"/>
                  </a:solidFill>
                  <a:latin typeface="Arimo"/>
                </a:rPr>
                <a:t>başlanır</a:t>
              </a:r>
              <a:r>
                <a:rPr lang="en-US" sz="4200" dirty="0">
                  <a:solidFill>
                    <a:srgbClr val="000000"/>
                  </a:solidFill>
                  <a:latin typeface="Arimo"/>
                </a:rPr>
                <a:t>. 9. </a:t>
              </a:r>
              <a:r>
                <a:rPr lang="en-US" sz="4200" dirty="0" err="1">
                  <a:solidFill>
                    <a:srgbClr val="000000"/>
                  </a:solidFill>
                  <a:latin typeface="Arimo"/>
                </a:rPr>
                <a:t>sınıftaki</a:t>
              </a:r>
              <a:r>
                <a:rPr lang="en-US" sz="4200" dirty="0">
                  <a:solidFill>
                    <a:srgbClr val="000000"/>
                  </a:solidFill>
                  <a:latin typeface="Arimo"/>
                </a:rPr>
                <a:t> </a:t>
              </a:r>
              <a:r>
                <a:rPr lang="en-US" sz="4200" dirty="0" err="1">
                  <a:solidFill>
                    <a:srgbClr val="000000"/>
                  </a:solidFill>
                  <a:latin typeface="Arimo"/>
                </a:rPr>
                <a:t>meslek</a:t>
              </a:r>
              <a:r>
                <a:rPr lang="en-US" sz="4200" dirty="0">
                  <a:solidFill>
                    <a:srgbClr val="000000"/>
                  </a:solidFill>
                  <a:latin typeface="Arimo"/>
                </a:rPr>
                <a:t> </a:t>
              </a:r>
              <a:r>
                <a:rPr lang="en-US" sz="4200" dirty="0" err="1">
                  <a:solidFill>
                    <a:srgbClr val="000000"/>
                  </a:solidFill>
                  <a:latin typeface="Arimo"/>
                </a:rPr>
                <a:t>dersleri</a:t>
              </a:r>
              <a:r>
                <a:rPr lang="en-US" sz="4200" dirty="0">
                  <a:solidFill>
                    <a:srgbClr val="000000"/>
                  </a:solidFill>
                  <a:latin typeface="Arimo"/>
                </a:rPr>
                <a:t>, </a:t>
              </a:r>
              <a:r>
                <a:rPr lang="en-US" sz="4200" dirty="0" err="1">
                  <a:solidFill>
                    <a:srgbClr val="000000"/>
                  </a:solidFill>
                  <a:latin typeface="Arimo"/>
                </a:rPr>
                <a:t>bir</a:t>
              </a:r>
              <a:r>
                <a:rPr lang="en-US" sz="4200" dirty="0">
                  <a:solidFill>
                    <a:srgbClr val="000000"/>
                  </a:solidFill>
                  <a:latin typeface="Arimo"/>
                </a:rPr>
                <a:t> </a:t>
              </a:r>
              <a:r>
                <a:rPr lang="en-US" sz="4200" dirty="0" err="1">
                  <a:solidFill>
                    <a:srgbClr val="000000"/>
                  </a:solidFill>
                  <a:latin typeface="Arimo"/>
                </a:rPr>
                <a:t>alanın</a:t>
              </a:r>
              <a:r>
                <a:rPr lang="en-US" sz="4200" dirty="0">
                  <a:solidFill>
                    <a:srgbClr val="000000"/>
                  </a:solidFill>
                  <a:latin typeface="Arimo"/>
                </a:rPr>
                <a:t> </a:t>
              </a:r>
              <a:r>
                <a:rPr lang="en-US" sz="4200" dirty="0" err="1">
                  <a:solidFill>
                    <a:srgbClr val="000000"/>
                  </a:solidFill>
                  <a:latin typeface="Arimo"/>
                </a:rPr>
                <a:t>temel</a:t>
              </a:r>
              <a:r>
                <a:rPr lang="en-US" sz="4200" dirty="0">
                  <a:solidFill>
                    <a:srgbClr val="000000"/>
                  </a:solidFill>
                  <a:latin typeface="Arimo"/>
                </a:rPr>
                <a:t> </a:t>
              </a:r>
              <a:r>
                <a:rPr lang="en-US" sz="4200" dirty="0" err="1">
                  <a:solidFill>
                    <a:srgbClr val="000000"/>
                  </a:solidFill>
                  <a:latin typeface="Arimo"/>
                </a:rPr>
                <a:t>becerilerini</a:t>
              </a:r>
              <a:r>
                <a:rPr lang="en-US" sz="4200" dirty="0">
                  <a:solidFill>
                    <a:srgbClr val="000000"/>
                  </a:solidFill>
                  <a:latin typeface="Arimo"/>
                </a:rPr>
                <a:t> </a:t>
              </a:r>
              <a:r>
                <a:rPr lang="en-US" sz="4200" dirty="0" err="1">
                  <a:solidFill>
                    <a:srgbClr val="000000"/>
                  </a:solidFill>
                  <a:latin typeface="Arimo"/>
                </a:rPr>
                <a:t>kapsayacak</a:t>
              </a:r>
              <a:r>
                <a:rPr lang="en-US" sz="4200" dirty="0">
                  <a:solidFill>
                    <a:srgbClr val="000000"/>
                  </a:solidFill>
                  <a:latin typeface="Arimo"/>
                </a:rPr>
                <a:t> </a:t>
              </a:r>
              <a:r>
                <a:rPr lang="en-US" sz="4200" dirty="0" err="1">
                  <a:solidFill>
                    <a:srgbClr val="000000"/>
                  </a:solidFill>
                  <a:latin typeface="Arimo"/>
                </a:rPr>
                <a:t>şekilde</a:t>
              </a:r>
              <a:r>
                <a:rPr lang="en-US" sz="4200" dirty="0">
                  <a:solidFill>
                    <a:srgbClr val="000000"/>
                  </a:solidFill>
                  <a:latin typeface="Arimo"/>
                </a:rPr>
                <a:t> </a:t>
              </a:r>
              <a:r>
                <a:rPr lang="en-US" sz="4200" dirty="0" err="1">
                  <a:solidFill>
                    <a:srgbClr val="000000"/>
                  </a:solidFill>
                  <a:latin typeface="Arimo"/>
                </a:rPr>
                <a:t>tasarlanmıştır</a:t>
              </a:r>
              <a:r>
                <a:rPr lang="en-US" sz="4200" dirty="0" smtClean="0">
                  <a:solidFill>
                    <a:srgbClr val="000000"/>
                  </a:solidFill>
                  <a:latin typeface="Arimo"/>
                </a:rPr>
                <a:t>.</a:t>
              </a:r>
              <a:endParaRPr lang="en-US" sz="4200" dirty="0">
                <a:solidFill>
                  <a:srgbClr val="000000"/>
                </a:solidFill>
                <a:latin typeface="Arimo"/>
              </a:endParaRPr>
            </a:p>
          </p:txBody>
        </p:sp>
      </p:grpSp>
      <p:pic>
        <p:nvPicPr>
          <p:cNvPr id="5" name="Picture 5"/>
          <p:cNvPicPr>
            <a:picLocks noChangeAspect="1"/>
          </p:cNvPicPr>
          <p:nvPr/>
        </p:nvPicPr>
        <p:blipFill>
          <a:blip r:embed="rId2"/>
          <a:srcRect/>
          <a:stretch>
            <a:fillRect/>
          </a:stretch>
        </p:blipFill>
        <p:spPr>
          <a:xfrm>
            <a:off x="11197287" y="2331798"/>
            <a:ext cx="2256625" cy="2121228"/>
          </a:xfrm>
          <a:prstGeom prst="rect">
            <a:avLst/>
          </a:prstGeom>
        </p:spPr>
      </p:pic>
      <p:pic>
        <p:nvPicPr>
          <p:cNvPr id="6" name="Picture 6"/>
          <p:cNvPicPr>
            <a:picLocks noChangeAspect="1"/>
          </p:cNvPicPr>
          <p:nvPr/>
        </p:nvPicPr>
        <p:blipFill>
          <a:blip r:embed="rId2"/>
          <a:srcRect/>
          <a:stretch>
            <a:fillRect/>
          </a:stretch>
        </p:blipFill>
        <p:spPr>
          <a:xfrm>
            <a:off x="14314560" y="3189835"/>
            <a:ext cx="2256625" cy="2121228"/>
          </a:xfrm>
          <a:prstGeom prst="rect">
            <a:avLst/>
          </a:prstGeom>
        </p:spPr>
      </p:pic>
      <p:pic>
        <p:nvPicPr>
          <p:cNvPr id="7" name="Picture 7"/>
          <p:cNvPicPr>
            <a:picLocks noChangeAspect="1"/>
          </p:cNvPicPr>
          <p:nvPr/>
        </p:nvPicPr>
        <p:blipFill>
          <a:blip r:embed="rId2"/>
          <a:srcRect/>
          <a:stretch>
            <a:fillRect/>
          </a:stretch>
        </p:blipFill>
        <p:spPr>
          <a:xfrm>
            <a:off x="11786105" y="5054957"/>
            <a:ext cx="2256625" cy="2121228"/>
          </a:xfrm>
          <a:prstGeom prst="rect">
            <a:avLst/>
          </a:prstGeom>
        </p:spPr>
      </p:pic>
      <p:pic>
        <p:nvPicPr>
          <p:cNvPr id="8" name="Picture 8"/>
          <p:cNvPicPr>
            <a:picLocks noChangeAspect="1"/>
          </p:cNvPicPr>
          <p:nvPr/>
        </p:nvPicPr>
        <p:blipFill>
          <a:blip r:embed="rId3"/>
          <a:srcRect l="12160" t="17796" r="14927" b="21823"/>
          <a:stretch>
            <a:fillRect/>
          </a:stretch>
        </p:blipFill>
        <p:spPr>
          <a:xfrm rot="-311875">
            <a:off x="11747706" y="2933480"/>
            <a:ext cx="1108364" cy="917864"/>
          </a:xfrm>
          <a:prstGeom prst="rect">
            <a:avLst/>
          </a:prstGeom>
        </p:spPr>
      </p:pic>
      <p:pic>
        <p:nvPicPr>
          <p:cNvPr id="9" name="Picture 9"/>
          <p:cNvPicPr>
            <a:picLocks noChangeAspect="1"/>
          </p:cNvPicPr>
          <p:nvPr/>
        </p:nvPicPr>
        <p:blipFill>
          <a:blip r:embed="rId4"/>
          <a:srcRect l="34025" t="15329" r="31970" b="16663"/>
          <a:stretch>
            <a:fillRect/>
          </a:stretch>
        </p:blipFill>
        <p:spPr>
          <a:xfrm rot="648307">
            <a:off x="12628668" y="5544071"/>
            <a:ext cx="571500" cy="1143000"/>
          </a:xfrm>
          <a:prstGeom prst="rect">
            <a:avLst/>
          </a:prstGeom>
        </p:spPr>
      </p:pic>
      <p:pic>
        <p:nvPicPr>
          <p:cNvPr id="10" name="Picture 10"/>
          <p:cNvPicPr>
            <a:picLocks noChangeAspect="1"/>
          </p:cNvPicPr>
          <p:nvPr/>
        </p:nvPicPr>
        <p:blipFill>
          <a:blip r:embed="rId5"/>
          <a:srcRect l="23386" t="16682" r="26825" b="17273"/>
          <a:stretch>
            <a:fillRect/>
          </a:stretch>
        </p:blipFill>
        <p:spPr>
          <a:xfrm rot="520720">
            <a:off x="14990002" y="3687608"/>
            <a:ext cx="848591" cy="1125682"/>
          </a:xfrm>
          <a:prstGeom prst="rect">
            <a:avLst/>
          </a:prstGeom>
        </p:spPr>
      </p:pic>
      <p:pic>
        <p:nvPicPr>
          <p:cNvPr id="11" name="Picture 11"/>
          <p:cNvPicPr>
            <a:picLocks noChangeAspect="1"/>
          </p:cNvPicPr>
          <p:nvPr/>
        </p:nvPicPr>
        <p:blipFill>
          <a:blip r:embed="rId6"/>
          <a:srcRect/>
          <a:stretch>
            <a:fillRect/>
          </a:stretch>
        </p:blipFill>
        <p:spPr>
          <a:xfrm rot="-789926">
            <a:off x="10940464" y="2085248"/>
            <a:ext cx="513645" cy="493100"/>
          </a:xfrm>
          <a:prstGeom prst="rect">
            <a:avLst/>
          </a:prstGeom>
        </p:spPr>
      </p:pic>
      <p:pic>
        <p:nvPicPr>
          <p:cNvPr id="12" name="Picture 12"/>
          <p:cNvPicPr>
            <a:picLocks noChangeAspect="1"/>
          </p:cNvPicPr>
          <p:nvPr/>
        </p:nvPicPr>
        <p:blipFill>
          <a:blip r:embed="rId6"/>
          <a:srcRect/>
          <a:stretch>
            <a:fillRect/>
          </a:stretch>
        </p:blipFill>
        <p:spPr>
          <a:xfrm rot="8915872">
            <a:off x="14117791" y="6688041"/>
            <a:ext cx="424393" cy="407417"/>
          </a:xfrm>
          <a:prstGeom prst="rect">
            <a:avLst/>
          </a:prstGeom>
        </p:spPr>
      </p:pic>
      <p:pic>
        <p:nvPicPr>
          <p:cNvPr id="13" name="Picture 13"/>
          <p:cNvPicPr>
            <a:picLocks noChangeAspect="1"/>
          </p:cNvPicPr>
          <p:nvPr/>
        </p:nvPicPr>
        <p:blipFill>
          <a:blip r:embed="rId6"/>
          <a:srcRect/>
          <a:stretch>
            <a:fillRect/>
          </a:stretch>
        </p:blipFill>
        <p:spPr>
          <a:xfrm rot="4540450">
            <a:off x="16224780" y="3050290"/>
            <a:ext cx="294237" cy="282468"/>
          </a:xfrm>
          <a:prstGeom prst="rect">
            <a:avLst/>
          </a:prstGeom>
        </p:spPr>
      </p:pic>
      <p:pic>
        <p:nvPicPr>
          <p:cNvPr id="14" name="Picture 14"/>
          <p:cNvPicPr>
            <a:picLocks noChangeAspect="1"/>
          </p:cNvPicPr>
          <p:nvPr/>
        </p:nvPicPr>
        <p:blipFill>
          <a:blip r:embed="rId7"/>
          <a:srcRect/>
          <a:stretch>
            <a:fillRect/>
          </a:stretch>
        </p:blipFill>
        <p:spPr>
          <a:xfrm rot="262007">
            <a:off x="-827416" y="8685343"/>
            <a:ext cx="20474267" cy="647731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460983">
            <a:off x="1235743" y="6151559"/>
            <a:ext cx="1748898" cy="2199872"/>
          </a:xfrm>
          <a:prstGeom prst="rect">
            <a:avLst/>
          </a:prstGeom>
        </p:spPr>
      </p:pic>
      <p:pic>
        <p:nvPicPr>
          <p:cNvPr id="3" name="Picture 3"/>
          <p:cNvPicPr>
            <a:picLocks noChangeAspect="1"/>
          </p:cNvPicPr>
          <p:nvPr/>
        </p:nvPicPr>
        <p:blipFill>
          <a:blip r:embed="rId2"/>
          <a:srcRect/>
          <a:stretch>
            <a:fillRect/>
          </a:stretch>
        </p:blipFill>
        <p:spPr>
          <a:xfrm rot="4810274">
            <a:off x="15425225" y="324206"/>
            <a:ext cx="1675438" cy="2107469"/>
          </a:xfrm>
          <a:prstGeom prst="rect">
            <a:avLst/>
          </a:prstGeom>
        </p:spPr>
      </p:pic>
      <p:pic>
        <p:nvPicPr>
          <p:cNvPr id="4" name="Picture 4"/>
          <p:cNvPicPr>
            <a:picLocks noChangeAspect="1"/>
          </p:cNvPicPr>
          <p:nvPr/>
        </p:nvPicPr>
        <p:blipFill>
          <a:blip r:embed="rId3"/>
          <a:srcRect/>
          <a:stretch>
            <a:fillRect/>
          </a:stretch>
        </p:blipFill>
        <p:spPr>
          <a:xfrm>
            <a:off x="1473143" y="1028700"/>
            <a:ext cx="14618734" cy="8850979"/>
          </a:xfrm>
          <a:prstGeom prst="rect">
            <a:avLst/>
          </a:prstGeom>
        </p:spPr>
      </p:pic>
      <p:pic>
        <p:nvPicPr>
          <p:cNvPr id="5" name="Picture 5"/>
          <p:cNvPicPr>
            <a:picLocks noChangeAspect="1"/>
          </p:cNvPicPr>
          <p:nvPr/>
        </p:nvPicPr>
        <p:blipFill>
          <a:blip r:embed="rId4"/>
          <a:srcRect/>
          <a:stretch>
            <a:fillRect/>
          </a:stretch>
        </p:blipFill>
        <p:spPr>
          <a:xfrm>
            <a:off x="12058007" y="4698500"/>
            <a:ext cx="1815021" cy="1623619"/>
          </a:xfrm>
          <a:prstGeom prst="rect">
            <a:avLst/>
          </a:prstGeom>
        </p:spPr>
      </p:pic>
      <p:pic>
        <p:nvPicPr>
          <p:cNvPr id="6" name="Picture 6"/>
          <p:cNvPicPr>
            <a:picLocks noChangeAspect="1"/>
          </p:cNvPicPr>
          <p:nvPr/>
        </p:nvPicPr>
        <p:blipFill>
          <a:blip r:embed="rId4"/>
          <a:srcRect/>
          <a:stretch>
            <a:fillRect/>
          </a:stretch>
        </p:blipFill>
        <p:spPr>
          <a:xfrm>
            <a:off x="5136415" y="2924088"/>
            <a:ext cx="1909937" cy="1708526"/>
          </a:xfrm>
          <a:prstGeom prst="rect">
            <a:avLst/>
          </a:prstGeom>
        </p:spPr>
      </p:pic>
      <p:sp>
        <p:nvSpPr>
          <p:cNvPr id="7" name="TextBox 7"/>
          <p:cNvSpPr txBox="1"/>
          <p:nvPr/>
        </p:nvSpPr>
        <p:spPr>
          <a:xfrm>
            <a:off x="2110192" y="4641350"/>
            <a:ext cx="7634048" cy="2611583"/>
          </a:xfrm>
          <a:prstGeom prst="rect">
            <a:avLst/>
          </a:prstGeom>
        </p:spPr>
        <p:txBody>
          <a:bodyPr lIns="0" tIns="0" rIns="0" bIns="0" rtlCol="0" anchor="t">
            <a:spAutoFit/>
          </a:bodyPr>
          <a:lstStyle/>
          <a:p>
            <a:pPr algn="ctr">
              <a:lnSpc>
                <a:spcPts val="4179"/>
              </a:lnSpc>
            </a:pPr>
            <a:r>
              <a:rPr lang="en-US" sz="2985" dirty="0" err="1">
                <a:solidFill>
                  <a:srgbClr val="000000"/>
                </a:solidFill>
                <a:latin typeface="Muli Regular Bold"/>
              </a:rPr>
              <a:t>Herhangi</a:t>
            </a:r>
            <a:r>
              <a:rPr lang="en-US" sz="2985" dirty="0">
                <a:solidFill>
                  <a:srgbClr val="000000"/>
                </a:solidFill>
                <a:latin typeface="Muli Regular Bold"/>
              </a:rPr>
              <a:t> </a:t>
            </a:r>
            <a:r>
              <a:rPr lang="en-US" sz="2985" dirty="0" err="1">
                <a:solidFill>
                  <a:srgbClr val="000000"/>
                </a:solidFill>
                <a:latin typeface="Muli Regular Bold"/>
              </a:rPr>
              <a:t>bir</a:t>
            </a:r>
            <a:r>
              <a:rPr lang="en-US" sz="2985" dirty="0">
                <a:solidFill>
                  <a:srgbClr val="000000"/>
                </a:solidFill>
                <a:latin typeface="Muli Regular Bold"/>
              </a:rPr>
              <a:t> </a:t>
            </a:r>
            <a:r>
              <a:rPr lang="en-US" sz="2985" dirty="0" err="1">
                <a:solidFill>
                  <a:srgbClr val="000000"/>
                </a:solidFill>
                <a:latin typeface="Muli Regular Bold"/>
              </a:rPr>
              <a:t>dersten</a:t>
            </a:r>
            <a:r>
              <a:rPr lang="en-US" sz="2985" dirty="0">
                <a:solidFill>
                  <a:srgbClr val="000000"/>
                </a:solidFill>
                <a:latin typeface="Muli Regular Bold"/>
              </a:rPr>
              <a:t> </a:t>
            </a:r>
            <a:r>
              <a:rPr lang="en-US" sz="2985" dirty="0" err="1">
                <a:solidFill>
                  <a:srgbClr val="000000"/>
                </a:solidFill>
                <a:latin typeface="Muli Regular Bold"/>
              </a:rPr>
              <a:t>başarılı</a:t>
            </a:r>
            <a:r>
              <a:rPr lang="en-US" sz="2985" dirty="0">
                <a:solidFill>
                  <a:srgbClr val="000000"/>
                </a:solidFill>
                <a:latin typeface="Muli Regular Bold"/>
              </a:rPr>
              <a:t> </a:t>
            </a:r>
            <a:r>
              <a:rPr lang="en-US" sz="2985" dirty="0" err="1">
                <a:solidFill>
                  <a:srgbClr val="000000"/>
                </a:solidFill>
                <a:latin typeface="Muli Regular Bold"/>
              </a:rPr>
              <a:t>sayılmak</a:t>
            </a:r>
            <a:r>
              <a:rPr lang="en-US" sz="2985" dirty="0">
                <a:solidFill>
                  <a:srgbClr val="000000"/>
                </a:solidFill>
                <a:latin typeface="Muli Regular Bold"/>
              </a:rPr>
              <a:t> </a:t>
            </a:r>
            <a:r>
              <a:rPr lang="en-US" sz="2985" dirty="0" err="1">
                <a:solidFill>
                  <a:srgbClr val="000000"/>
                </a:solidFill>
                <a:latin typeface="Muli Regular Bold"/>
              </a:rPr>
              <a:t>için</a:t>
            </a:r>
            <a:r>
              <a:rPr lang="en-US" sz="2985" dirty="0">
                <a:solidFill>
                  <a:srgbClr val="000000"/>
                </a:solidFill>
                <a:latin typeface="Muli Regular Bold"/>
              </a:rPr>
              <a:t>: a) </a:t>
            </a:r>
            <a:r>
              <a:rPr lang="en-US" sz="2985" dirty="0" err="1">
                <a:solidFill>
                  <a:srgbClr val="000000"/>
                </a:solidFill>
                <a:latin typeface="Muli Regular"/>
              </a:rPr>
              <a:t>İki</a:t>
            </a:r>
            <a:r>
              <a:rPr lang="en-US" sz="2985" dirty="0">
                <a:solidFill>
                  <a:srgbClr val="000000"/>
                </a:solidFill>
                <a:latin typeface="Muli Regular"/>
              </a:rPr>
              <a:t> </a:t>
            </a:r>
            <a:r>
              <a:rPr lang="en-US" sz="2985" dirty="0" err="1">
                <a:solidFill>
                  <a:srgbClr val="000000"/>
                </a:solidFill>
                <a:latin typeface="Muli Regular"/>
              </a:rPr>
              <a:t>dönem</a:t>
            </a:r>
            <a:r>
              <a:rPr lang="en-US" sz="2985" dirty="0">
                <a:solidFill>
                  <a:srgbClr val="000000"/>
                </a:solidFill>
                <a:latin typeface="Muli Regular"/>
              </a:rPr>
              <a:t> </a:t>
            </a:r>
            <a:r>
              <a:rPr lang="en-US" sz="2985" dirty="0" err="1">
                <a:solidFill>
                  <a:srgbClr val="000000"/>
                </a:solidFill>
                <a:latin typeface="Muli Regular"/>
              </a:rPr>
              <a:t>puanının</a:t>
            </a:r>
            <a:r>
              <a:rPr lang="en-US" sz="2985" dirty="0">
                <a:solidFill>
                  <a:srgbClr val="000000"/>
                </a:solidFill>
                <a:latin typeface="Muli Regular"/>
              </a:rPr>
              <a:t> </a:t>
            </a:r>
            <a:r>
              <a:rPr lang="en-US" sz="2985" dirty="0" err="1">
                <a:solidFill>
                  <a:srgbClr val="000000"/>
                </a:solidFill>
                <a:latin typeface="Muli Regular"/>
              </a:rPr>
              <a:t>aritmetik</a:t>
            </a:r>
            <a:r>
              <a:rPr lang="en-US" sz="2985" dirty="0">
                <a:solidFill>
                  <a:srgbClr val="000000"/>
                </a:solidFill>
                <a:latin typeface="Muli Regular"/>
              </a:rPr>
              <a:t> </a:t>
            </a:r>
            <a:r>
              <a:rPr lang="en-US" sz="2985" dirty="0" err="1">
                <a:solidFill>
                  <a:srgbClr val="000000"/>
                </a:solidFill>
                <a:latin typeface="Muli Regular"/>
              </a:rPr>
              <a:t>ortalaması</a:t>
            </a:r>
            <a:r>
              <a:rPr lang="en-US" sz="2985" dirty="0">
                <a:solidFill>
                  <a:srgbClr val="000000"/>
                </a:solidFill>
                <a:latin typeface="Muli Regular"/>
              </a:rPr>
              <a:t> en </a:t>
            </a:r>
            <a:r>
              <a:rPr lang="en-US" sz="2985" dirty="0" err="1">
                <a:solidFill>
                  <a:srgbClr val="000000"/>
                </a:solidFill>
                <a:latin typeface="Muli Regular"/>
              </a:rPr>
              <a:t>az</a:t>
            </a:r>
            <a:r>
              <a:rPr lang="en-US" sz="2985" dirty="0">
                <a:solidFill>
                  <a:srgbClr val="000000"/>
                </a:solidFill>
                <a:latin typeface="Muli Regular"/>
              </a:rPr>
              <a:t> 50  </a:t>
            </a:r>
            <a:r>
              <a:rPr lang="en-US" sz="2985" dirty="0" err="1">
                <a:solidFill>
                  <a:srgbClr val="000000"/>
                </a:solidFill>
                <a:latin typeface="Muli Regular"/>
              </a:rPr>
              <a:t>olmalı</a:t>
            </a:r>
            <a:r>
              <a:rPr lang="en-US" sz="2985" dirty="0">
                <a:solidFill>
                  <a:srgbClr val="000000"/>
                </a:solidFill>
                <a:latin typeface="Muli Regular"/>
              </a:rPr>
              <a:t> </a:t>
            </a:r>
          </a:p>
          <a:p>
            <a:pPr algn="ctr">
              <a:lnSpc>
                <a:spcPts val="4179"/>
              </a:lnSpc>
              <a:spcBef>
                <a:spcPct val="0"/>
              </a:spcBef>
            </a:pPr>
            <a:r>
              <a:rPr lang="en-US" sz="2985" dirty="0">
                <a:solidFill>
                  <a:srgbClr val="000000"/>
                </a:solidFill>
                <a:latin typeface="Muli Regular Bold"/>
              </a:rPr>
              <a:t>b)</a:t>
            </a:r>
            <a:r>
              <a:rPr lang="en-US" sz="2985" dirty="0">
                <a:solidFill>
                  <a:srgbClr val="000000"/>
                </a:solidFill>
                <a:latin typeface="Muli Regular"/>
              </a:rPr>
              <a:t> </a:t>
            </a:r>
            <a:r>
              <a:rPr lang="en-US" sz="2985" dirty="0" err="1">
                <a:solidFill>
                  <a:srgbClr val="000000"/>
                </a:solidFill>
                <a:latin typeface="Muli Regular"/>
              </a:rPr>
              <a:t>Birinci</a:t>
            </a:r>
            <a:r>
              <a:rPr lang="en-US" sz="2985" dirty="0">
                <a:solidFill>
                  <a:srgbClr val="000000"/>
                </a:solidFill>
                <a:latin typeface="Muli Regular"/>
              </a:rPr>
              <a:t> </a:t>
            </a:r>
            <a:r>
              <a:rPr lang="en-US" sz="2985" dirty="0" err="1">
                <a:solidFill>
                  <a:srgbClr val="000000"/>
                </a:solidFill>
                <a:latin typeface="Muli Regular"/>
              </a:rPr>
              <a:t>dönem</a:t>
            </a:r>
            <a:r>
              <a:rPr lang="en-US" sz="2985" dirty="0">
                <a:solidFill>
                  <a:srgbClr val="000000"/>
                </a:solidFill>
                <a:latin typeface="Muli Regular"/>
              </a:rPr>
              <a:t> </a:t>
            </a:r>
            <a:r>
              <a:rPr lang="en-US" sz="2985" dirty="0" err="1">
                <a:solidFill>
                  <a:srgbClr val="000000"/>
                </a:solidFill>
                <a:latin typeface="Muli Regular"/>
              </a:rPr>
              <a:t>puanı</a:t>
            </a:r>
            <a:r>
              <a:rPr lang="en-US" sz="2985" dirty="0">
                <a:solidFill>
                  <a:srgbClr val="000000"/>
                </a:solidFill>
                <a:latin typeface="Muli Regular"/>
              </a:rPr>
              <a:t> ne </a:t>
            </a:r>
            <a:r>
              <a:rPr lang="en-US" sz="2985" dirty="0" err="1">
                <a:solidFill>
                  <a:srgbClr val="000000"/>
                </a:solidFill>
                <a:latin typeface="Muli Regular"/>
              </a:rPr>
              <a:t>olursa</a:t>
            </a:r>
            <a:r>
              <a:rPr lang="en-US" sz="2985" dirty="0">
                <a:solidFill>
                  <a:srgbClr val="000000"/>
                </a:solidFill>
                <a:latin typeface="Muli Regular"/>
              </a:rPr>
              <a:t> </a:t>
            </a:r>
            <a:r>
              <a:rPr lang="en-US" sz="2985" dirty="0" err="1">
                <a:solidFill>
                  <a:srgbClr val="000000"/>
                </a:solidFill>
                <a:latin typeface="Muli Regular"/>
              </a:rPr>
              <a:t>olsun</a:t>
            </a:r>
            <a:r>
              <a:rPr lang="en-US" sz="2985" dirty="0">
                <a:solidFill>
                  <a:srgbClr val="000000"/>
                </a:solidFill>
                <a:latin typeface="Muli Regular"/>
              </a:rPr>
              <a:t> </a:t>
            </a:r>
            <a:r>
              <a:rPr lang="en-US" sz="2985" dirty="0" err="1">
                <a:solidFill>
                  <a:srgbClr val="000000"/>
                </a:solidFill>
                <a:latin typeface="Muli Regular"/>
              </a:rPr>
              <a:t>ikinci</a:t>
            </a:r>
            <a:r>
              <a:rPr lang="en-US" sz="2985" dirty="0">
                <a:solidFill>
                  <a:srgbClr val="000000"/>
                </a:solidFill>
                <a:latin typeface="Muli Regular"/>
              </a:rPr>
              <a:t> </a:t>
            </a:r>
            <a:r>
              <a:rPr lang="en-US" sz="2985" dirty="0" err="1">
                <a:solidFill>
                  <a:srgbClr val="000000"/>
                </a:solidFill>
                <a:latin typeface="Muli Regular"/>
              </a:rPr>
              <a:t>dönem</a:t>
            </a:r>
            <a:r>
              <a:rPr lang="en-US" sz="2985" dirty="0">
                <a:solidFill>
                  <a:srgbClr val="000000"/>
                </a:solidFill>
                <a:latin typeface="Muli Regular"/>
              </a:rPr>
              <a:t> </a:t>
            </a:r>
            <a:r>
              <a:rPr lang="en-US" sz="2985" dirty="0" err="1">
                <a:solidFill>
                  <a:srgbClr val="000000"/>
                </a:solidFill>
                <a:latin typeface="Muli Regular"/>
              </a:rPr>
              <a:t>puanı</a:t>
            </a:r>
            <a:r>
              <a:rPr lang="en-US" sz="2985" dirty="0">
                <a:solidFill>
                  <a:srgbClr val="000000"/>
                </a:solidFill>
                <a:latin typeface="Muli Regular"/>
              </a:rPr>
              <a:t> en </a:t>
            </a:r>
            <a:r>
              <a:rPr lang="en-US" sz="2985" dirty="0" err="1">
                <a:solidFill>
                  <a:srgbClr val="000000"/>
                </a:solidFill>
                <a:latin typeface="Muli Regular"/>
              </a:rPr>
              <a:t>az</a:t>
            </a:r>
            <a:r>
              <a:rPr lang="en-US" sz="2985" dirty="0">
                <a:solidFill>
                  <a:srgbClr val="000000"/>
                </a:solidFill>
                <a:latin typeface="Muli Regular"/>
              </a:rPr>
              <a:t> 70 </a:t>
            </a:r>
            <a:r>
              <a:rPr lang="en-US" sz="2985" dirty="0" err="1">
                <a:solidFill>
                  <a:srgbClr val="000000"/>
                </a:solidFill>
                <a:latin typeface="Muli Regular"/>
              </a:rPr>
              <a:t>olmalı</a:t>
            </a:r>
            <a:endParaRPr lang="en-US" sz="2985" dirty="0">
              <a:solidFill>
                <a:srgbClr val="000000"/>
              </a:solidFill>
              <a:latin typeface="Muli Regular"/>
            </a:endParaRPr>
          </a:p>
        </p:txBody>
      </p:sp>
      <p:sp>
        <p:nvSpPr>
          <p:cNvPr id="8" name="TextBox 8"/>
          <p:cNvSpPr txBox="1"/>
          <p:nvPr/>
        </p:nvSpPr>
        <p:spPr>
          <a:xfrm>
            <a:off x="9406285" y="6454196"/>
            <a:ext cx="6685592" cy="2353285"/>
          </a:xfrm>
          <a:prstGeom prst="rect">
            <a:avLst/>
          </a:prstGeom>
        </p:spPr>
        <p:txBody>
          <a:bodyPr lIns="0" tIns="0" rIns="0" bIns="0" rtlCol="0" anchor="t">
            <a:spAutoFit/>
          </a:bodyPr>
          <a:lstStyle/>
          <a:p>
            <a:pPr algn="ctr">
              <a:lnSpc>
                <a:spcPts val="3772"/>
              </a:lnSpc>
            </a:pPr>
            <a:r>
              <a:rPr lang="en-US" sz="2694">
                <a:solidFill>
                  <a:srgbClr val="000000"/>
                </a:solidFill>
                <a:latin typeface="Muli Regular Bold"/>
              </a:rPr>
              <a:t>Kimler doğrudan sınıf geçer?</a:t>
            </a:r>
          </a:p>
          <a:p>
            <a:pPr algn="ctr">
              <a:lnSpc>
                <a:spcPts val="3772"/>
              </a:lnSpc>
            </a:pPr>
            <a:r>
              <a:rPr lang="en-US" sz="2694">
                <a:solidFill>
                  <a:srgbClr val="000000"/>
                </a:solidFill>
                <a:latin typeface="Muli Regular Bold"/>
              </a:rPr>
              <a:t>a)</a:t>
            </a:r>
            <a:r>
              <a:rPr lang="en-US" sz="2694">
                <a:solidFill>
                  <a:srgbClr val="000000"/>
                </a:solidFill>
                <a:latin typeface="Muli Regular"/>
              </a:rPr>
              <a:t> Tüm derslerden başarılı olanlar</a:t>
            </a:r>
          </a:p>
          <a:p>
            <a:pPr marL="0" lvl="0" indent="0" algn="ctr">
              <a:lnSpc>
                <a:spcPts val="3772"/>
              </a:lnSpc>
              <a:spcBef>
                <a:spcPct val="0"/>
              </a:spcBef>
            </a:pPr>
            <a:r>
              <a:rPr lang="en-US" sz="2694">
                <a:solidFill>
                  <a:srgbClr val="000000"/>
                </a:solidFill>
                <a:latin typeface="Muli Regular Bold"/>
              </a:rPr>
              <a:t>b)</a:t>
            </a:r>
            <a:r>
              <a:rPr lang="en-US" sz="2694">
                <a:solidFill>
                  <a:srgbClr val="000000"/>
                </a:solidFill>
                <a:latin typeface="Muli Regular"/>
              </a:rPr>
              <a:t> Başarısız dersi/dersleri olanlardan, yılsonu başarı puanı en az 50 olan öğrenciler doğrudan sınıf geçer.</a:t>
            </a:r>
          </a:p>
        </p:txBody>
      </p:sp>
      <p:pic>
        <p:nvPicPr>
          <p:cNvPr id="9" name="Picture 9"/>
          <p:cNvPicPr>
            <a:picLocks noChangeAspect="1"/>
          </p:cNvPicPr>
          <p:nvPr/>
        </p:nvPicPr>
        <p:blipFill>
          <a:blip r:embed="rId5"/>
          <a:srcRect/>
          <a:stretch>
            <a:fillRect/>
          </a:stretch>
        </p:blipFill>
        <p:spPr>
          <a:xfrm rot="134838">
            <a:off x="3848543" y="679393"/>
            <a:ext cx="10590914" cy="2118183"/>
          </a:xfrm>
          <a:prstGeom prst="rect">
            <a:avLst/>
          </a:prstGeom>
        </p:spPr>
      </p:pic>
      <p:sp>
        <p:nvSpPr>
          <p:cNvPr id="10" name="TextBox 10"/>
          <p:cNvSpPr txBox="1"/>
          <p:nvPr/>
        </p:nvSpPr>
        <p:spPr>
          <a:xfrm>
            <a:off x="4701985" y="1066800"/>
            <a:ext cx="8884030"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SINIF GEÇME SİSTEMİ</a:t>
            </a:r>
          </a:p>
        </p:txBody>
      </p:sp>
      <p:pic>
        <p:nvPicPr>
          <p:cNvPr id="11" name="Picture 11"/>
          <p:cNvPicPr>
            <a:picLocks noChangeAspect="1"/>
          </p:cNvPicPr>
          <p:nvPr/>
        </p:nvPicPr>
        <p:blipFill>
          <a:blip r:embed="rId6"/>
          <a:srcRect l="24274" t="12627" r="27335" b="10210"/>
          <a:stretch>
            <a:fillRect/>
          </a:stretch>
        </p:blipFill>
        <p:spPr>
          <a:xfrm>
            <a:off x="5770998" y="3351755"/>
            <a:ext cx="640773" cy="1021773"/>
          </a:xfrm>
          <a:prstGeom prst="rect">
            <a:avLst/>
          </a:prstGeom>
        </p:spPr>
      </p:pic>
      <p:pic>
        <p:nvPicPr>
          <p:cNvPr id="12" name="Picture 12"/>
          <p:cNvPicPr>
            <a:picLocks noChangeAspect="1"/>
          </p:cNvPicPr>
          <p:nvPr/>
        </p:nvPicPr>
        <p:blipFill>
          <a:blip r:embed="rId6"/>
          <a:srcRect l="24274" t="12627" r="27335" b="10210"/>
          <a:stretch>
            <a:fillRect/>
          </a:stretch>
        </p:blipFill>
        <p:spPr>
          <a:xfrm>
            <a:off x="12597673" y="4999423"/>
            <a:ext cx="640773" cy="1021773"/>
          </a:xfrm>
          <a:prstGeom prst="rect">
            <a:avLst/>
          </a:prstGeom>
        </p:spPr>
      </p:pic>
      <p:pic>
        <p:nvPicPr>
          <p:cNvPr id="13" name="Picture 13"/>
          <p:cNvPicPr>
            <a:picLocks noChangeAspect="1"/>
          </p:cNvPicPr>
          <p:nvPr/>
        </p:nvPicPr>
        <p:blipFill>
          <a:blip r:embed="rId7"/>
          <a:srcRect/>
          <a:stretch>
            <a:fillRect/>
          </a:stretch>
        </p:blipFill>
        <p:spPr>
          <a:xfrm rot="10084657">
            <a:off x="3221913" y="633590"/>
            <a:ext cx="541332" cy="519679"/>
          </a:xfrm>
          <a:prstGeom prst="rect">
            <a:avLst/>
          </a:prstGeom>
        </p:spPr>
      </p:pic>
      <p:pic>
        <p:nvPicPr>
          <p:cNvPr id="14" name="Picture 14"/>
          <p:cNvPicPr>
            <a:picLocks noChangeAspect="1"/>
          </p:cNvPicPr>
          <p:nvPr/>
        </p:nvPicPr>
        <p:blipFill>
          <a:blip r:embed="rId8"/>
          <a:srcRect/>
          <a:stretch>
            <a:fillRect/>
          </a:stretch>
        </p:blipFill>
        <p:spPr>
          <a:xfrm rot="-1159206">
            <a:off x="2663565" y="2790708"/>
            <a:ext cx="662036" cy="1122094"/>
          </a:xfrm>
          <a:prstGeom prst="rect">
            <a:avLst/>
          </a:prstGeom>
        </p:spPr>
      </p:pic>
      <p:pic>
        <p:nvPicPr>
          <p:cNvPr id="15" name="Picture 15"/>
          <p:cNvPicPr>
            <a:picLocks noChangeAspect="1"/>
          </p:cNvPicPr>
          <p:nvPr/>
        </p:nvPicPr>
        <p:blipFill>
          <a:blip r:embed="rId7"/>
          <a:srcRect/>
          <a:stretch>
            <a:fillRect/>
          </a:stretch>
        </p:blipFill>
        <p:spPr>
          <a:xfrm rot="-7483644">
            <a:off x="541517" y="9362339"/>
            <a:ext cx="509049" cy="488687"/>
          </a:xfrm>
          <a:prstGeom prst="rect">
            <a:avLst/>
          </a:prstGeom>
        </p:spPr>
      </p:pic>
      <p:pic>
        <p:nvPicPr>
          <p:cNvPr id="16" name="Picture 16"/>
          <p:cNvPicPr>
            <a:picLocks noChangeAspect="1"/>
          </p:cNvPicPr>
          <p:nvPr/>
        </p:nvPicPr>
        <p:blipFill>
          <a:blip r:embed="rId7"/>
          <a:srcRect/>
          <a:stretch>
            <a:fillRect/>
          </a:stretch>
        </p:blipFill>
        <p:spPr>
          <a:xfrm rot="1422455">
            <a:off x="887331" y="3746380"/>
            <a:ext cx="509049" cy="488687"/>
          </a:xfrm>
          <a:prstGeom prst="rect">
            <a:avLst/>
          </a:prstGeom>
        </p:spPr>
      </p:pic>
      <p:pic>
        <p:nvPicPr>
          <p:cNvPr id="17" name="Picture 17"/>
          <p:cNvPicPr>
            <a:picLocks noChangeAspect="1"/>
          </p:cNvPicPr>
          <p:nvPr/>
        </p:nvPicPr>
        <p:blipFill>
          <a:blip r:embed="rId9"/>
          <a:srcRect/>
          <a:stretch>
            <a:fillRect/>
          </a:stretch>
        </p:blipFill>
        <p:spPr>
          <a:xfrm rot="693431">
            <a:off x="920907" y="611011"/>
            <a:ext cx="826577" cy="1185137"/>
          </a:xfrm>
          <a:prstGeom prst="rect">
            <a:avLst/>
          </a:prstGeom>
        </p:spPr>
      </p:pic>
      <p:pic>
        <p:nvPicPr>
          <p:cNvPr id="18" name="Picture 18"/>
          <p:cNvPicPr>
            <a:picLocks noChangeAspect="1"/>
          </p:cNvPicPr>
          <p:nvPr/>
        </p:nvPicPr>
        <p:blipFill>
          <a:blip r:embed="rId7"/>
          <a:srcRect/>
          <a:stretch>
            <a:fillRect/>
          </a:stretch>
        </p:blipFill>
        <p:spPr>
          <a:xfrm rot="-6383107">
            <a:off x="17308741" y="4581008"/>
            <a:ext cx="513645" cy="493100"/>
          </a:xfrm>
          <a:prstGeom prst="rect">
            <a:avLst/>
          </a:prstGeom>
        </p:spPr>
      </p:pic>
      <p:pic>
        <p:nvPicPr>
          <p:cNvPr id="19" name="Picture 19"/>
          <p:cNvPicPr>
            <a:picLocks noChangeAspect="1"/>
          </p:cNvPicPr>
          <p:nvPr/>
        </p:nvPicPr>
        <p:blipFill>
          <a:blip r:embed="rId7"/>
          <a:srcRect/>
          <a:stretch>
            <a:fillRect/>
          </a:stretch>
        </p:blipFill>
        <p:spPr>
          <a:xfrm rot="-5590816">
            <a:off x="17447185" y="9542024"/>
            <a:ext cx="424393" cy="407417"/>
          </a:xfrm>
          <a:prstGeom prst="rect">
            <a:avLst/>
          </a:prstGeom>
        </p:spPr>
      </p:pic>
      <p:pic>
        <p:nvPicPr>
          <p:cNvPr id="20" name="Picture 20"/>
          <p:cNvPicPr>
            <a:picLocks noChangeAspect="1"/>
          </p:cNvPicPr>
          <p:nvPr/>
        </p:nvPicPr>
        <p:blipFill>
          <a:blip r:embed="rId9"/>
          <a:srcRect/>
          <a:stretch>
            <a:fillRect/>
          </a:stretch>
        </p:blipFill>
        <p:spPr>
          <a:xfrm rot="-2419102">
            <a:off x="16411918" y="7142291"/>
            <a:ext cx="927423" cy="1329729"/>
          </a:xfrm>
          <a:prstGeom prst="rect">
            <a:avLst/>
          </a:prstGeom>
        </p:spPr>
      </p:pic>
      <p:sp>
        <p:nvSpPr>
          <p:cNvPr id="26" name="Dikdörtgen 25"/>
          <p:cNvSpPr/>
          <p:nvPr/>
        </p:nvSpPr>
        <p:spPr>
          <a:xfrm>
            <a:off x="3174072" y="7607152"/>
            <a:ext cx="5800757" cy="1200329"/>
          </a:xfrm>
          <a:prstGeom prst="rect">
            <a:avLst/>
          </a:prstGeom>
        </p:spPr>
        <p:txBody>
          <a:bodyPr wrap="square">
            <a:spAutoFit/>
          </a:bodyPr>
          <a:lstStyle/>
          <a:p>
            <a:r>
              <a:rPr lang="tr-TR" dirty="0"/>
              <a:t>Resmi </a:t>
            </a:r>
            <a:r>
              <a:rPr lang="tr-TR" dirty="0" err="1"/>
              <a:t>Gazete'de</a:t>
            </a:r>
            <a:r>
              <a:rPr lang="tr-TR" dirty="0"/>
              <a:t> yayımlanarak yürürlüğe giren yönetmeliğe göre; alt sınıf dahil 6'dan fazla dersi başarısız olan öğrenci sınıf tekrarı yapacak. 50 ortalama ile sınıf geçme uygulamasına son verildi.</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grpSp>
        <p:nvGrpSpPr>
          <p:cNvPr id="2" name="Group 2"/>
          <p:cNvGrpSpPr/>
          <p:nvPr/>
        </p:nvGrpSpPr>
        <p:grpSpPr>
          <a:xfrm>
            <a:off x="1785680" y="1653784"/>
            <a:ext cx="13906964" cy="7188894"/>
            <a:chOff x="0" y="0"/>
            <a:chExt cx="18542619" cy="9585191"/>
          </a:xfrm>
        </p:grpSpPr>
        <p:pic>
          <p:nvPicPr>
            <p:cNvPr id="3" name="Picture 3"/>
            <p:cNvPicPr>
              <a:picLocks noChangeAspect="1"/>
            </p:cNvPicPr>
            <p:nvPr/>
          </p:nvPicPr>
          <p:blipFill>
            <a:blip r:embed="rId2"/>
            <a:srcRect/>
            <a:stretch>
              <a:fillRect/>
            </a:stretch>
          </p:blipFill>
          <p:spPr>
            <a:xfrm rot="262007">
              <a:off x="2324424" y="522565"/>
              <a:ext cx="13893771" cy="4395484"/>
            </a:xfrm>
            <a:prstGeom prst="rect">
              <a:avLst/>
            </a:prstGeom>
          </p:spPr>
        </p:pic>
        <p:sp>
          <p:nvSpPr>
            <p:cNvPr id="4" name="TextBox 4"/>
            <p:cNvSpPr txBox="1"/>
            <p:nvPr/>
          </p:nvSpPr>
          <p:spPr>
            <a:xfrm>
              <a:off x="2932127" y="-77252"/>
              <a:ext cx="12678365" cy="5366517"/>
            </a:xfrm>
            <a:prstGeom prst="rect">
              <a:avLst/>
            </a:prstGeom>
          </p:spPr>
          <p:txBody>
            <a:bodyPr lIns="0" tIns="0" rIns="0" bIns="0" rtlCol="0" anchor="t">
              <a:spAutoFit/>
            </a:bodyPr>
            <a:lstStyle/>
            <a:p>
              <a:pPr algn="ctr">
                <a:lnSpc>
                  <a:spcPts val="16357"/>
                </a:lnSpc>
              </a:pPr>
              <a:r>
                <a:rPr lang="en-US" sz="11684">
                  <a:solidFill>
                    <a:srgbClr val="000000"/>
                  </a:solidFill>
                  <a:latin typeface="Amatic SC Bold"/>
                </a:rPr>
                <a:t>SORUMLU OLARAK </a:t>
              </a:r>
            </a:p>
            <a:p>
              <a:pPr algn="ctr">
                <a:lnSpc>
                  <a:spcPts val="16357"/>
                </a:lnSpc>
                <a:spcBef>
                  <a:spcPct val="0"/>
                </a:spcBef>
              </a:pPr>
              <a:r>
                <a:rPr lang="en-US" sz="11684">
                  <a:solidFill>
                    <a:srgbClr val="000000"/>
                  </a:solidFill>
                  <a:latin typeface="Amatic SC Bold"/>
                </a:rPr>
                <a:t>SINIF GEÇME</a:t>
              </a:r>
            </a:p>
          </p:txBody>
        </p:sp>
        <p:sp>
          <p:nvSpPr>
            <p:cNvPr id="5" name="TextBox 5"/>
            <p:cNvSpPr txBox="1"/>
            <p:nvPr/>
          </p:nvSpPr>
          <p:spPr>
            <a:xfrm>
              <a:off x="0" y="5555836"/>
              <a:ext cx="18542619" cy="4029356"/>
            </a:xfrm>
            <a:prstGeom prst="rect">
              <a:avLst/>
            </a:prstGeom>
          </p:spPr>
          <p:txBody>
            <a:bodyPr lIns="0" tIns="0" rIns="0" bIns="0" rtlCol="0" anchor="t">
              <a:spAutoFit/>
            </a:bodyPr>
            <a:lstStyle/>
            <a:p>
              <a:pPr marL="0" lvl="0" indent="0" algn="ctr">
                <a:lnSpc>
                  <a:spcPts val="4089"/>
                </a:lnSpc>
                <a:spcBef>
                  <a:spcPct val="0"/>
                </a:spcBef>
              </a:pPr>
              <a:r>
                <a:rPr lang="en-US" sz="2921" spc="87">
                  <a:solidFill>
                    <a:srgbClr val="F8F4E8"/>
                  </a:solidFill>
                  <a:latin typeface="Muli Bold"/>
                </a:rPr>
                <a:t>Ders yılı sonunda her bir dersten iki dönem puanı bulunmak kaydıyla doğrudan sınıfını geçemeyen öğrencilerden; bir sınıfta başarısız ders sayısı en fazla 3 ders olanlar sorumlu olarak sınıflarını geçer. Ancak alt sınıflar da dâhil toplam 6 dersten fazla başarısız dersi bulunanlar sınıf tekrar eder. Sorumluluk sınavları,  birinci dönemin ilk haftası, ikinci dönemin ilk haftası ile son iki haftası içerisinde yapılır.</a:t>
              </a:r>
            </a:p>
          </p:txBody>
        </p:sp>
      </p:grpSp>
      <p:pic>
        <p:nvPicPr>
          <p:cNvPr id="6" name="Picture 6"/>
          <p:cNvPicPr>
            <a:picLocks noChangeAspect="1"/>
          </p:cNvPicPr>
          <p:nvPr/>
        </p:nvPicPr>
        <p:blipFill>
          <a:blip r:embed="rId3"/>
          <a:srcRect/>
          <a:stretch>
            <a:fillRect/>
          </a:stretch>
        </p:blipFill>
        <p:spPr>
          <a:xfrm rot="-715342">
            <a:off x="14569864" y="8736804"/>
            <a:ext cx="541332" cy="519679"/>
          </a:xfrm>
          <a:prstGeom prst="rect">
            <a:avLst/>
          </a:prstGeom>
        </p:spPr>
      </p:pic>
      <p:pic>
        <p:nvPicPr>
          <p:cNvPr id="7" name="Picture 7"/>
          <p:cNvPicPr>
            <a:picLocks noChangeAspect="1"/>
          </p:cNvPicPr>
          <p:nvPr/>
        </p:nvPicPr>
        <p:blipFill>
          <a:blip r:embed="rId4"/>
          <a:srcRect/>
          <a:stretch>
            <a:fillRect/>
          </a:stretch>
        </p:blipFill>
        <p:spPr>
          <a:xfrm rot="-9339016">
            <a:off x="15534760" y="2137828"/>
            <a:ext cx="1748898" cy="2199872"/>
          </a:xfrm>
          <a:prstGeom prst="rect">
            <a:avLst/>
          </a:prstGeom>
        </p:spPr>
      </p:pic>
      <p:pic>
        <p:nvPicPr>
          <p:cNvPr id="8" name="Picture 8"/>
          <p:cNvPicPr>
            <a:picLocks noChangeAspect="1"/>
          </p:cNvPicPr>
          <p:nvPr/>
        </p:nvPicPr>
        <p:blipFill>
          <a:blip r:embed="rId5"/>
          <a:srcRect/>
          <a:stretch>
            <a:fillRect/>
          </a:stretch>
        </p:blipFill>
        <p:spPr>
          <a:xfrm rot="9640793">
            <a:off x="14887672" y="4683560"/>
            <a:ext cx="542729" cy="919879"/>
          </a:xfrm>
          <a:prstGeom prst="rect">
            <a:avLst/>
          </a:prstGeom>
        </p:spPr>
      </p:pic>
      <p:pic>
        <p:nvPicPr>
          <p:cNvPr id="9" name="Picture 9"/>
          <p:cNvPicPr>
            <a:picLocks noChangeAspect="1"/>
          </p:cNvPicPr>
          <p:nvPr/>
        </p:nvPicPr>
        <p:blipFill>
          <a:blip r:embed="rId6"/>
          <a:srcRect/>
          <a:stretch>
            <a:fillRect/>
          </a:stretch>
        </p:blipFill>
        <p:spPr>
          <a:xfrm rot="-10800000">
            <a:off x="12058295" y="999013"/>
            <a:ext cx="758759" cy="837986"/>
          </a:xfrm>
          <a:prstGeom prst="rect">
            <a:avLst/>
          </a:prstGeom>
        </p:spPr>
      </p:pic>
      <p:pic>
        <p:nvPicPr>
          <p:cNvPr id="10" name="Picture 10"/>
          <p:cNvPicPr>
            <a:picLocks noChangeAspect="1"/>
          </p:cNvPicPr>
          <p:nvPr/>
        </p:nvPicPr>
        <p:blipFill>
          <a:blip r:embed="rId4"/>
          <a:srcRect/>
          <a:stretch>
            <a:fillRect/>
          </a:stretch>
        </p:blipFill>
        <p:spPr>
          <a:xfrm rot="-5989725">
            <a:off x="947961" y="7781886"/>
            <a:ext cx="1675438" cy="2107469"/>
          </a:xfrm>
          <a:prstGeom prst="rect">
            <a:avLst/>
          </a:prstGeom>
        </p:spPr>
      </p:pic>
      <p:pic>
        <p:nvPicPr>
          <p:cNvPr id="11" name="Picture 11"/>
          <p:cNvPicPr>
            <a:picLocks noChangeAspect="1"/>
          </p:cNvPicPr>
          <p:nvPr/>
        </p:nvPicPr>
        <p:blipFill>
          <a:blip r:embed="rId3"/>
          <a:srcRect/>
          <a:stretch>
            <a:fillRect/>
          </a:stretch>
        </p:blipFill>
        <p:spPr>
          <a:xfrm rot="3316355">
            <a:off x="15084002" y="1020946"/>
            <a:ext cx="509049" cy="488687"/>
          </a:xfrm>
          <a:prstGeom prst="rect">
            <a:avLst/>
          </a:prstGeom>
        </p:spPr>
      </p:pic>
      <p:pic>
        <p:nvPicPr>
          <p:cNvPr id="12" name="Picture 12"/>
          <p:cNvPicPr>
            <a:picLocks noChangeAspect="1"/>
          </p:cNvPicPr>
          <p:nvPr/>
        </p:nvPicPr>
        <p:blipFill>
          <a:blip r:embed="rId3"/>
          <a:srcRect/>
          <a:stretch>
            <a:fillRect/>
          </a:stretch>
        </p:blipFill>
        <p:spPr>
          <a:xfrm rot="-9377544">
            <a:off x="17027424" y="6146079"/>
            <a:ext cx="509049" cy="488687"/>
          </a:xfrm>
          <a:prstGeom prst="rect">
            <a:avLst/>
          </a:prstGeom>
        </p:spPr>
      </p:pic>
      <p:pic>
        <p:nvPicPr>
          <p:cNvPr id="13" name="Picture 13"/>
          <p:cNvPicPr>
            <a:picLocks noChangeAspect="1"/>
          </p:cNvPicPr>
          <p:nvPr/>
        </p:nvPicPr>
        <p:blipFill>
          <a:blip r:embed="rId3"/>
          <a:srcRect/>
          <a:stretch>
            <a:fillRect/>
          </a:stretch>
        </p:blipFill>
        <p:spPr>
          <a:xfrm rot="-7948602">
            <a:off x="8984004" y="9254844"/>
            <a:ext cx="319992" cy="307192"/>
          </a:xfrm>
          <a:prstGeom prst="rect">
            <a:avLst/>
          </a:prstGeom>
        </p:spPr>
      </p:pic>
      <p:pic>
        <p:nvPicPr>
          <p:cNvPr id="14" name="Picture 14"/>
          <p:cNvPicPr>
            <a:picLocks noChangeAspect="1"/>
          </p:cNvPicPr>
          <p:nvPr/>
        </p:nvPicPr>
        <p:blipFill>
          <a:blip r:embed="rId3"/>
          <a:srcRect/>
          <a:stretch>
            <a:fillRect/>
          </a:stretch>
        </p:blipFill>
        <p:spPr>
          <a:xfrm rot="780538">
            <a:off x="4059002" y="9160679"/>
            <a:ext cx="516571" cy="495908"/>
          </a:xfrm>
          <a:prstGeom prst="rect">
            <a:avLst/>
          </a:prstGeom>
        </p:spPr>
      </p:pic>
      <p:pic>
        <p:nvPicPr>
          <p:cNvPr id="15" name="Picture 15"/>
          <p:cNvPicPr>
            <a:picLocks noChangeAspect="1"/>
          </p:cNvPicPr>
          <p:nvPr/>
        </p:nvPicPr>
        <p:blipFill>
          <a:blip r:embed="rId3"/>
          <a:srcRect/>
          <a:stretch>
            <a:fillRect/>
          </a:stretch>
        </p:blipFill>
        <p:spPr>
          <a:xfrm rot="4416892">
            <a:off x="982367" y="5827930"/>
            <a:ext cx="513645" cy="493100"/>
          </a:xfrm>
          <a:prstGeom prst="rect">
            <a:avLst/>
          </a:prstGeom>
        </p:spPr>
      </p:pic>
      <p:pic>
        <p:nvPicPr>
          <p:cNvPr id="16" name="Picture 16"/>
          <p:cNvPicPr>
            <a:picLocks noChangeAspect="1"/>
          </p:cNvPicPr>
          <p:nvPr/>
        </p:nvPicPr>
        <p:blipFill>
          <a:blip r:embed="rId3"/>
          <a:srcRect/>
          <a:stretch>
            <a:fillRect/>
          </a:stretch>
        </p:blipFill>
        <p:spPr>
          <a:xfrm rot="-5043193">
            <a:off x="2979351" y="795305"/>
            <a:ext cx="424393" cy="407417"/>
          </a:xfrm>
          <a:prstGeom prst="rect">
            <a:avLst/>
          </a:prstGeom>
        </p:spPr>
      </p:pic>
      <p:pic>
        <p:nvPicPr>
          <p:cNvPr id="17" name="Picture 17"/>
          <p:cNvPicPr>
            <a:picLocks noChangeAspect="1"/>
          </p:cNvPicPr>
          <p:nvPr/>
        </p:nvPicPr>
        <p:blipFill>
          <a:blip r:embed="rId5"/>
          <a:srcRect/>
          <a:stretch>
            <a:fillRect/>
          </a:stretch>
        </p:blipFill>
        <p:spPr>
          <a:xfrm rot="-9454258">
            <a:off x="5477447" y="1295983"/>
            <a:ext cx="511678" cy="867251"/>
          </a:xfrm>
          <a:prstGeom prst="rect">
            <a:avLst/>
          </a:prstGeom>
        </p:spPr>
      </p:pic>
      <p:pic>
        <p:nvPicPr>
          <p:cNvPr id="18" name="Picture 18"/>
          <p:cNvPicPr>
            <a:picLocks noChangeAspect="1"/>
          </p:cNvPicPr>
          <p:nvPr/>
        </p:nvPicPr>
        <p:blipFill>
          <a:blip r:embed="rId6"/>
          <a:srcRect/>
          <a:stretch>
            <a:fillRect/>
          </a:stretch>
        </p:blipFill>
        <p:spPr>
          <a:xfrm rot="-8999956">
            <a:off x="6587718" y="9163963"/>
            <a:ext cx="567418" cy="626667"/>
          </a:xfrm>
          <a:prstGeom prst="rect">
            <a:avLst/>
          </a:prstGeom>
        </p:spPr>
      </p:pic>
      <p:pic>
        <p:nvPicPr>
          <p:cNvPr id="19" name="Picture 19"/>
          <p:cNvPicPr>
            <a:picLocks noChangeAspect="1"/>
          </p:cNvPicPr>
          <p:nvPr/>
        </p:nvPicPr>
        <p:blipFill>
          <a:blip r:embed="rId5"/>
          <a:srcRect/>
          <a:stretch>
            <a:fillRect/>
          </a:stretch>
        </p:blipFill>
        <p:spPr>
          <a:xfrm rot="645912">
            <a:off x="3171569" y="4498755"/>
            <a:ext cx="489149" cy="829067"/>
          </a:xfrm>
          <a:prstGeom prst="rect">
            <a:avLst/>
          </a:prstGeom>
        </p:spPr>
      </p:pic>
      <p:pic>
        <p:nvPicPr>
          <p:cNvPr id="20" name="Picture 20"/>
          <p:cNvPicPr>
            <a:picLocks noChangeAspect="1"/>
          </p:cNvPicPr>
          <p:nvPr/>
        </p:nvPicPr>
        <p:blipFill>
          <a:blip r:embed="rId5"/>
          <a:srcRect/>
          <a:stretch>
            <a:fillRect/>
          </a:stretch>
        </p:blipFill>
        <p:spPr>
          <a:xfrm rot="9130025">
            <a:off x="11793118" y="9068457"/>
            <a:ext cx="530353" cy="898904"/>
          </a:xfrm>
          <a:prstGeom prst="rect">
            <a:avLst/>
          </a:prstGeom>
        </p:spPr>
      </p:pic>
      <p:pic>
        <p:nvPicPr>
          <p:cNvPr id="21" name="Picture 21"/>
          <p:cNvPicPr>
            <a:picLocks noChangeAspect="1"/>
          </p:cNvPicPr>
          <p:nvPr/>
        </p:nvPicPr>
        <p:blipFill>
          <a:blip r:embed="rId3"/>
          <a:srcRect/>
          <a:stretch>
            <a:fillRect/>
          </a:stretch>
        </p:blipFill>
        <p:spPr>
          <a:xfrm rot="8960744">
            <a:off x="8867465" y="594786"/>
            <a:ext cx="554415" cy="532238"/>
          </a:xfrm>
          <a:prstGeom prst="rect">
            <a:avLst/>
          </a:prstGeom>
        </p:spPr>
      </p:pic>
      <p:pic>
        <p:nvPicPr>
          <p:cNvPr id="22" name="Picture 22"/>
          <p:cNvPicPr>
            <a:picLocks noChangeAspect="1"/>
          </p:cNvPicPr>
          <p:nvPr/>
        </p:nvPicPr>
        <p:blipFill>
          <a:blip r:embed="rId7"/>
          <a:srcRect/>
          <a:stretch>
            <a:fillRect/>
          </a:stretch>
        </p:blipFill>
        <p:spPr>
          <a:xfrm rot="-10106568">
            <a:off x="16676320" y="8584997"/>
            <a:ext cx="826577" cy="1185137"/>
          </a:xfrm>
          <a:prstGeom prst="rect">
            <a:avLst/>
          </a:prstGeom>
        </p:spPr>
      </p:pic>
      <p:pic>
        <p:nvPicPr>
          <p:cNvPr id="23" name="Picture 23"/>
          <p:cNvPicPr>
            <a:picLocks noChangeAspect="1"/>
          </p:cNvPicPr>
          <p:nvPr/>
        </p:nvPicPr>
        <p:blipFill>
          <a:blip r:embed="rId7"/>
          <a:srcRect/>
          <a:stretch>
            <a:fillRect/>
          </a:stretch>
        </p:blipFill>
        <p:spPr>
          <a:xfrm rot="8380897">
            <a:off x="775479" y="1871714"/>
            <a:ext cx="927423" cy="132972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649429" y="4132512"/>
            <a:ext cx="5494571" cy="5154906"/>
          </a:xfrm>
          <a:prstGeom prst="rect">
            <a:avLst/>
          </a:prstGeom>
        </p:spPr>
      </p:pic>
      <p:pic>
        <p:nvPicPr>
          <p:cNvPr id="6" name="Picture 6"/>
          <p:cNvPicPr>
            <a:picLocks noChangeAspect="1"/>
          </p:cNvPicPr>
          <p:nvPr/>
        </p:nvPicPr>
        <p:blipFill>
          <a:blip r:embed="rId3"/>
          <a:srcRect/>
          <a:stretch>
            <a:fillRect/>
          </a:stretch>
        </p:blipFill>
        <p:spPr>
          <a:xfrm rot="262007">
            <a:off x="4863159" y="1101890"/>
            <a:ext cx="8561682" cy="2708605"/>
          </a:xfrm>
          <a:prstGeom prst="rect">
            <a:avLst/>
          </a:prstGeom>
        </p:spPr>
      </p:pic>
      <p:sp>
        <p:nvSpPr>
          <p:cNvPr id="7" name="TextBox 7"/>
          <p:cNvSpPr txBox="1"/>
          <p:nvPr/>
        </p:nvSpPr>
        <p:spPr>
          <a:xfrm>
            <a:off x="5380262" y="1096022"/>
            <a:ext cx="7527476" cy="245364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SINIF TEKRARI</a:t>
            </a:r>
          </a:p>
        </p:txBody>
      </p:sp>
      <p:pic>
        <p:nvPicPr>
          <p:cNvPr id="8" name="Picture 8"/>
          <p:cNvPicPr>
            <a:picLocks noChangeAspect="1"/>
          </p:cNvPicPr>
          <p:nvPr/>
        </p:nvPicPr>
        <p:blipFill>
          <a:blip r:embed="rId4"/>
          <a:srcRect/>
          <a:stretch>
            <a:fillRect/>
          </a:stretch>
        </p:blipFill>
        <p:spPr>
          <a:xfrm rot="1437957">
            <a:off x="4008767" y="1449399"/>
            <a:ext cx="1321100" cy="1136146"/>
          </a:xfrm>
          <a:prstGeom prst="rect">
            <a:avLst/>
          </a:prstGeom>
        </p:spPr>
      </p:pic>
      <p:pic>
        <p:nvPicPr>
          <p:cNvPr id="9" name="Picture 9"/>
          <p:cNvPicPr>
            <a:picLocks noChangeAspect="1"/>
          </p:cNvPicPr>
          <p:nvPr/>
        </p:nvPicPr>
        <p:blipFill>
          <a:blip r:embed="rId5"/>
          <a:srcRect/>
          <a:stretch>
            <a:fillRect/>
          </a:stretch>
        </p:blipFill>
        <p:spPr>
          <a:xfrm rot="10359667">
            <a:off x="12974891" y="2535916"/>
            <a:ext cx="1321100" cy="1136146"/>
          </a:xfrm>
          <a:prstGeom prst="rect">
            <a:avLst/>
          </a:prstGeom>
        </p:spPr>
      </p:pic>
      <p:pic>
        <p:nvPicPr>
          <p:cNvPr id="10" name="Picture 10"/>
          <p:cNvPicPr>
            <a:picLocks noChangeAspect="1"/>
          </p:cNvPicPr>
          <p:nvPr/>
        </p:nvPicPr>
        <p:blipFill>
          <a:blip r:embed="rId2"/>
          <a:srcRect/>
          <a:stretch>
            <a:fillRect/>
          </a:stretch>
        </p:blipFill>
        <p:spPr>
          <a:xfrm>
            <a:off x="8868573" y="4103394"/>
            <a:ext cx="5494571" cy="5154906"/>
          </a:xfrm>
          <a:prstGeom prst="rect">
            <a:avLst/>
          </a:prstGeom>
        </p:spPr>
      </p:pic>
      <p:grpSp>
        <p:nvGrpSpPr>
          <p:cNvPr id="11" name="Group 11"/>
          <p:cNvGrpSpPr/>
          <p:nvPr/>
        </p:nvGrpSpPr>
        <p:grpSpPr>
          <a:xfrm>
            <a:off x="4132237" y="4761615"/>
            <a:ext cx="10023525" cy="4816611"/>
            <a:chOff x="0" y="0"/>
            <a:chExt cx="13364700" cy="6422148"/>
          </a:xfrm>
        </p:grpSpPr>
        <p:sp>
          <p:nvSpPr>
            <p:cNvPr id="12" name="TextBox 12"/>
            <p:cNvSpPr txBox="1"/>
            <p:nvPr/>
          </p:nvSpPr>
          <p:spPr>
            <a:xfrm>
              <a:off x="0" y="-57150"/>
              <a:ext cx="13364700" cy="5748413"/>
            </a:xfrm>
            <a:prstGeom prst="rect">
              <a:avLst/>
            </a:prstGeom>
          </p:spPr>
          <p:txBody>
            <a:bodyPr lIns="0" tIns="0" rIns="0" bIns="0" rtlCol="0" anchor="t">
              <a:spAutoFit/>
            </a:bodyPr>
            <a:lstStyle/>
            <a:p>
              <a:pPr marL="0" lvl="0" indent="0">
                <a:lnSpc>
                  <a:spcPts val="3864"/>
                </a:lnSpc>
                <a:spcBef>
                  <a:spcPct val="0"/>
                </a:spcBef>
              </a:pPr>
              <a:r>
                <a:rPr lang="en-US" sz="2760" spc="82">
                  <a:solidFill>
                    <a:srgbClr val="000000"/>
                  </a:solidFill>
                  <a:latin typeface="Muli Bold"/>
                </a:rPr>
                <a:t>Doğrudan, yılsonu başarı puanıyla veya sorumlu olarak sınıf geçemeyenlerle devamsızlık nedeniyle başarısız sayılanlar sınıf tekrar eder. Sınıf tekrarı, orta öğrenim süresince en fazla bir defa yapılır. Öğrenim süresi içinde ikinci defa sınıf tekrarı durumuna düşen öğrencilerin ders yılı sonunda okulla ilişiği kesilerek mesleki eğitim merkezine, Açık Öğretim Lisesine, Mesleki Açık Öğretim Lisesine veya Açık Öğretim İmam Hatip Lisesine kayıtları yapılır.</a:t>
              </a:r>
            </a:p>
          </p:txBody>
        </p:sp>
        <p:sp>
          <p:nvSpPr>
            <p:cNvPr id="13" name="TextBox 13"/>
            <p:cNvSpPr txBox="1"/>
            <p:nvPr/>
          </p:nvSpPr>
          <p:spPr>
            <a:xfrm>
              <a:off x="0" y="5911937"/>
              <a:ext cx="13364700" cy="510211"/>
            </a:xfrm>
            <a:prstGeom prst="rect">
              <a:avLst/>
            </a:prstGeom>
          </p:spPr>
          <p:txBody>
            <a:bodyPr lIns="0" tIns="0" rIns="0" bIns="0" rtlCol="0" anchor="t">
              <a:spAutoFit/>
            </a:bodyPr>
            <a:lstStyle/>
            <a:p>
              <a:pPr marL="0" lvl="0" indent="0">
                <a:lnSpc>
                  <a:spcPts val="3220"/>
                </a:lnSpc>
                <a:spcBef>
                  <a:spcPct val="0"/>
                </a:spcBef>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323026"/>
            <a:ext cx="6843713" cy="7501057"/>
            <a:chOff x="0" y="-266700"/>
            <a:chExt cx="9124951" cy="10001410"/>
          </a:xfrm>
        </p:grpSpPr>
        <p:sp>
          <p:nvSpPr>
            <p:cNvPr id="3" name="TextBox 3"/>
            <p:cNvSpPr txBox="1"/>
            <p:nvPr/>
          </p:nvSpPr>
          <p:spPr>
            <a:xfrm>
              <a:off x="0" y="-266700"/>
              <a:ext cx="9124951" cy="3182620"/>
            </a:xfrm>
            <a:prstGeom prst="rect">
              <a:avLst/>
            </a:prstGeom>
          </p:spPr>
          <p:txBody>
            <a:bodyPr lIns="0" tIns="0" rIns="0" bIns="0" rtlCol="0" anchor="t">
              <a:spAutoFit/>
            </a:bodyPr>
            <a:lstStyle/>
            <a:p>
              <a:pPr marL="0" lvl="0" indent="0">
                <a:lnSpc>
                  <a:spcPts val="20160"/>
                </a:lnSpc>
                <a:spcBef>
                  <a:spcPct val="0"/>
                </a:spcBef>
              </a:pPr>
              <a:r>
                <a:rPr lang="en-US" sz="14400">
                  <a:solidFill>
                    <a:srgbClr val="000000"/>
                  </a:solidFill>
                  <a:latin typeface="Amatic SC Bold"/>
                </a:rPr>
                <a:t>DEVAMSIZLIK</a:t>
              </a:r>
            </a:p>
          </p:txBody>
        </p:sp>
        <p:sp>
          <p:nvSpPr>
            <p:cNvPr id="4" name="TextBox 4"/>
            <p:cNvSpPr txBox="1"/>
            <p:nvPr/>
          </p:nvSpPr>
          <p:spPr>
            <a:xfrm>
              <a:off x="0" y="3733067"/>
              <a:ext cx="9124951" cy="6001643"/>
            </a:xfrm>
            <a:prstGeom prst="rect">
              <a:avLst/>
            </a:prstGeom>
          </p:spPr>
          <p:txBody>
            <a:bodyPr lIns="0" tIns="0" rIns="0" bIns="0" rtlCol="0" anchor="t">
              <a:spAutoFit/>
            </a:bodyPr>
            <a:lstStyle/>
            <a:p>
              <a:pPr>
                <a:lnSpc>
                  <a:spcPts val="3919"/>
                </a:lnSpc>
                <a:spcBef>
                  <a:spcPct val="0"/>
                </a:spcBef>
              </a:pPr>
              <a:r>
                <a:rPr lang="tr-TR" sz="2800" dirty="0">
                  <a:solidFill>
                    <a:srgbClr val="000000"/>
                  </a:solidFill>
                  <a:latin typeface="Muli Regular"/>
                </a:rPr>
                <a:t>Geç gelme birinci ders saati için belirlenen süre ile sınırlıdır. Ancak her beş defa</a:t>
              </a:r>
            </a:p>
            <a:p>
              <a:pPr>
                <a:lnSpc>
                  <a:spcPts val="3919"/>
                </a:lnSpc>
                <a:spcBef>
                  <a:spcPct val="0"/>
                </a:spcBef>
              </a:pPr>
              <a:r>
                <a:rPr lang="tr-TR" sz="2800" dirty="0">
                  <a:solidFill>
                    <a:srgbClr val="000000"/>
                  </a:solidFill>
                  <a:latin typeface="Muli Regular"/>
                </a:rPr>
                <a:t>geç kalma yarım gün devamsızlıktan sayılır. Bu sürenin dışındaki geç gelmeler</a:t>
              </a:r>
            </a:p>
            <a:p>
              <a:pPr>
                <a:lnSpc>
                  <a:spcPts val="3919"/>
                </a:lnSpc>
                <a:spcBef>
                  <a:spcPct val="0"/>
                </a:spcBef>
              </a:pPr>
              <a:r>
                <a:rPr lang="tr-TR" sz="2800" dirty="0">
                  <a:solidFill>
                    <a:srgbClr val="000000"/>
                  </a:solidFill>
                  <a:latin typeface="Muli Regular"/>
                </a:rPr>
                <a:t>devamsızlıktan </a:t>
              </a:r>
              <a:r>
                <a:rPr lang="tr-TR" sz="2800" dirty="0" smtClean="0">
                  <a:solidFill>
                    <a:srgbClr val="000000"/>
                  </a:solidFill>
                  <a:latin typeface="Muli Regular"/>
                </a:rPr>
                <a:t>sayılır.</a:t>
              </a:r>
            </a:p>
            <a:p>
              <a:pPr>
                <a:lnSpc>
                  <a:spcPts val="3919"/>
                </a:lnSpc>
                <a:spcBef>
                  <a:spcPct val="0"/>
                </a:spcBef>
              </a:pPr>
              <a:r>
                <a:rPr lang="tr-TR" sz="2800" dirty="0">
                  <a:solidFill>
                    <a:srgbClr val="000000"/>
                  </a:solidFill>
                  <a:latin typeface="Muli Regular"/>
                </a:rPr>
                <a:t>Devamsızlık süresi özürsüz 10 günü, toplamda </a:t>
              </a:r>
              <a:r>
                <a:rPr lang="tr-TR" sz="2800" dirty="0" smtClean="0">
                  <a:solidFill>
                    <a:srgbClr val="000000"/>
                  </a:solidFill>
                  <a:latin typeface="Muli Regular"/>
                </a:rPr>
                <a:t>30 günü </a:t>
              </a:r>
              <a:r>
                <a:rPr lang="tr-TR" sz="2800" dirty="0">
                  <a:solidFill>
                    <a:srgbClr val="000000"/>
                  </a:solidFill>
                  <a:latin typeface="Muli Regular"/>
                </a:rPr>
                <a:t>aşan öğrenciler, ders puanları ne olursa olsun başarısız </a:t>
              </a:r>
              <a:r>
                <a:rPr lang="tr-TR" sz="2800" dirty="0" smtClean="0">
                  <a:solidFill>
                    <a:srgbClr val="000000"/>
                  </a:solidFill>
                  <a:latin typeface="Muli Regular"/>
                </a:rPr>
                <a:t>sayılır.</a:t>
              </a:r>
              <a:endParaRPr lang="tr-TR" sz="2800" dirty="0">
                <a:solidFill>
                  <a:srgbClr val="000000"/>
                </a:solidFill>
                <a:latin typeface="Muli Regular"/>
              </a:endParaRPr>
            </a:p>
            <a:p>
              <a:pPr>
                <a:lnSpc>
                  <a:spcPts val="3919"/>
                </a:lnSpc>
                <a:spcBef>
                  <a:spcPct val="0"/>
                </a:spcBef>
              </a:pPr>
              <a:r>
                <a:rPr lang="en-US" sz="2800" dirty="0" smtClean="0">
                  <a:solidFill>
                    <a:srgbClr val="000000"/>
                  </a:solidFill>
                  <a:latin typeface="Muli Regular"/>
                </a:rPr>
                <a:t> </a:t>
              </a:r>
              <a:endParaRPr lang="en-US" sz="2800" dirty="0">
                <a:solidFill>
                  <a:srgbClr val="000000"/>
                </a:solidFill>
                <a:latin typeface="Muli Regular"/>
              </a:endParaRPr>
            </a:p>
          </p:txBody>
        </p:sp>
      </p:grpSp>
      <p:pic>
        <p:nvPicPr>
          <p:cNvPr id="5" name="Picture 5"/>
          <p:cNvPicPr>
            <a:picLocks noChangeAspect="1"/>
          </p:cNvPicPr>
          <p:nvPr/>
        </p:nvPicPr>
        <p:blipFill>
          <a:blip r:embed="rId2"/>
          <a:srcRect/>
          <a:stretch>
            <a:fillRect/>
          </a:stretch>
        </p:blipFill>
        <p:spPr>
          <a:xfrm rot="-5400000">
            <a:off x="10053725" y="2039406"/>
            <a:ext cx="3916233" cy="3674139"/>
          </a:xfrm>
          <a:prstGeom prst="rect">
            <a:avLst/>
          </a:prstGeom>
        </p:spPr>
      </p:pic>
      <p:pic>
        <p:nvPicPr>
          <p:cNvPr id="6" name="Picture 6"/>
          <p:cNvPicPr>
            <a:picLocks noChangeAspect="1"/>
          </p:cNvPicPr>
          <p:nvPr/>
        </p:nvPicPr>
        <p:blipFill>
          <a:blip r:embed="rId3"/>
          <a:srcRect/>
          <a:stretch>
            <a:fillRect/>
          </a:stretch>
        </p:blipFill>
        <p:spPr>
          <a:xfrm rot="5902287">
            <a:off x="9869438" y="1875174"/>
            <a:ext cx="1333688" cy="1193045"/>
          </a:xfrm>
          <a:prstGeom prst="rect">
            <a:avLst/>
          </a:prstGeom>
        </p:spPr>
      </p:pic>
      <p:pic>
        <p:nvPicPr>
          <p:cNvPr id="7" name="Picture 7"/>
          <p:cNvPicPr>
            <a:picLocks noChangeAspect="1"/>
          </p:cNvPicPr>
          <p:nvPr/>
        </p:nvPicPr>
        <p:blipFill>
          <a:blip r:embed="rId4"/>
          <a:srcRect l="33478" t="16622" r="27373" b="19508"/>
          <a:stretch>
            <a:fillRect/>
          </a:stretch>
        </p:blipFill>
        <p:spPr>
          <a:xfrm rot="917131">
            <a:off x="9915573" y="2048821"/>
            <a:ext cx="518396" cy="845755"/>
          </a:xfrm>
          <a:prstGeom prst="rect">
            <a:avLst/>
          </a:prstGeom>
        </p:spPr>
      </p:pic>
      <p:pic>
        <p:nvPicPr>
          <p:cNvPr id="10" name="Picture 10"/>
          <p:cNvPicPr>
            <a:picLocks noChangeAspect="1"/>
          </p:cNvPicPr>
          <p:nvPr/>
        </p:nvPicPr>
        <p:blipFill>
          <a:blip r:embed="rId5"/>
          <a:srcRect/>
          <a:stretch>
            <a:fillRect/>
          </a:stretch>
        </p:blipFill>
        <p:spPr>
          <a:xfrm rot="262007">
            <a:off x="-4279832" y="10642349"/>
            <a:ext cx="20474267" cy="383646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97348">
            <a:off x="10875678" y="3192854"/>
            <a:ext cx="4158354" cy="3901292"/>
          </a:xfrm>
          <a:prstGeom prst="rect">
            <a:avLst/>
          </a:prstGeom>
        </p:spPr>
      </p:pic>
      <p:pic>
        <p:nvPicPr>
          <p:cNvPr id="3" name="Picture 3"/>
          <p:cNvPicPr>
            <a:picLocks noChangeAspect="1"/>
          </p:cNvPicPr>
          <p:nvPr/>
        </p:nvPicPr>
        <p:blipFill>
          <a:blip r:embed="rId3"/>
          <a:srcRect/>
          <a:stretch>
            <a:fillRect/>
          </a:stretch>
        </p:blipFill>
        <p:spPr>
          <a:xfrm>
            <a:off x="4170343" y="3134767"/>
            <a:ext cx="4215750" cy="3955140"/>
          </a:xfrm>
          <a:prstGeom prst="rect">
            <a:avLst/>
          </a:prstGeom>
        </p:spPr>
      </p:pic>
      <p:pic>
        <p:nvPicPr>
          <p:cNvPr id="4" name="Picture 4"/>
          <p:cNvPicPr>
            <a:picLocks noChangeAspect="1"/>
          </p:cNvPicPr>
          <p:nvPr/>
        </p:nvPicPr>
        <p:blipFill>
          <a:blip r:embed="rId4"/>
          <a:srcRect/>
          <a:stretch>
            <a:fillRect/>
          </a:stretch>
        </p:blipFill>
        <p:spPr>
          <a:xfrm>
            <a:off x="4093236" y="3300780"/>
            <a:ext cx="4369964" cy="3702552"/>
          </a:xfrm>
          <a:prstGeom prst="rect">
            <a:avLst/>
          </a:prstGeom>
        </p:spPr>
      </p:pic>
      <p:pic>
        <p:nvPicPr>
          <p:cNvPr id="5" name="Picture 5"/>
          <p:cNvPicPr>
            <a:picLocks noChangeAspect="1"/>
          </p:cNvPicPr>
          <p:nvPr/>
        </p:nvPicPr>
        <p:blipFill>
          <a:blip r:embed="rId4"/>
          <a:srcRect/>
          <a:stretch>
            <a:fillRect/>
          </a:stretch>
        </p:blipFill>
        <p:spPr>
          <a:xfrm rot="98487">
            <a:off x="10769873" y="3331943"/>
            <a:ext cx="4369964" cy="3702552"/>
          </a:xfrm>
          <a:prstGeom prst="rect">
            <a:avLst/>
          </a:prstGeom>
        </p:spPr>
      </p:pic>
      <p:pic>
        <p:nvPicPr>
          <p:cNvPr id="6" name="Picture 6"/>
          <p:cNvPicPr>
            <a:picLocks noChangeAspect="1"/>
          </p:cNvPicPr>
          <p:nvPr/>
        </p:nvPicPr>
        <p:blipFill>
          <a:blip r:embed="rId5"/>
          <a:srcRect l="14448" r="16716"/>
          <a:stretch>
            <a:fillRect/>
          </a:stretch>
        </p:blipFill>
        <p:spPr>
          <a:xfrm>
            <a:off x="11021346" y="3475269"/>
            <a:ext cx="3619818" cy="2954043"/>
          </a:xfrm>
          <a:prstGeom prst="rect">
            <a:avLst/>
          </a:prstGeom>
        </p:spPr>
      </p:pic>
      <p:pic>
        <p:nvPicPr>
          <p:cNvPr id="7" name="Picture 7"/>
          <p:cNvPicPr>
            <a:picLocks noChangeAspect="1"/>
          </p:cNvPicPr>
          <p:nvPr/>
        </p:nvPicPr>
        <p:blipFill>
          <a:blip r:embed="rId6"/>
          <a:srcRect l="11689" r="11689"/>
          <a:stretch>
            <a:fillRect/>
          </a:stretch>
        </p:blipFill>
        <p:spPr>
          <a:xfrm>
            <a:off x="4338585" y="3732409"/>
            <a:ext cx="3667324" cy="2568647"/>
          </a:xfrm>
          <a:prstGeom prst="rect">
            <a:avLst/>
          </a:prstGeom>
        </p:spPr>
      </p:pic>
      <p:sp>
        <p:nvSpPr>
          <p:cNvPr id="8" name="TextBox 8"/>
          <p:cNvSpPr txBox="1"/>
          <p:nvPr/>
        </p:nvSpPr>
        <p:spPr>
          <a:xfrm>
            <a:off x="3764220" y="7417765"/>
            <a:ext cx="11427751" cy="2214245"/>
          </a:xfrm>
          <a:prstGeom prst="rect">
            <a:avLst/>
          </a:prstGeom>
        </p:spPr>
        <p:txBody>
          <a:bodyPr lIns="0" tIns="0" rIns="0" bIns="0" rtlCol="0" anchor="t">
            <a:spAutoFit/>
          </a:bodyPr>
          <a:lstStyle/>
          <a:p>
            <a:pPr marL="0" lvl="0" indent="0" algn="ctr">
              <a:lnSpc>
                <a:spcPts val="4480"/>
              </a:lnSpc>
              <a:spcBef>
                <a:spcPct val="0"/>
              </a:spcBef>
            </a:pPr>
            <a:r>
              <a:rPr lang="en-US" sz="3200">
                <a:solidFill>
                  <a:srgbClr val="000000"/>
                </a:solidFill>
                <a:latin typeface="Muli Regular"/>
              </a:rPr>
              <a:t>12. SINIF ÖĞRENCİLERİ HAFTANIN 3 GÜNÜ İŞLETMELERDE KENDİ ALANLARIYLA İLGİLİ BİR İŞTE ÇALIŞARAK EĞİTİMLERİNE DEVAM EDERLER. HAFTANIN 2 GÜNÜ DE OKULA GELEREK DERS VE SINAVLARINA GİRERLER.</a:t>
            </a:r>
          </a:p>
        </p:txBody>
      </p:sp>
      <p:sp>
        <p:nvSpPr>
          <p:cNvPr id="9" name="TextBox 9"/>
          <p:cNvSpPr txBox="1"/>
          <p:nvPr/>
        </p:nvSpPr>
        <p:spPr>
          <a:xfrm>
            <a:off x="3756314" y="1104900"/>
            <a:ext cx="10775373"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İŞLETMELERDE MESLEKİ EĞİTİM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262007">
            <a:off x="4863159" y="1016117"/>
            <a:ext cx="8561682" cy="2708605"/>
          </a:xfrm>
          <a:prstGeom prst="rect">
            <a:avLst/>
          </a:prstGeom>
        </p:spPr>
      </p:pic>
      <p:sp>
        <p:nvSpPr>
          <p:cNvPr id="3" name="TextBox 3"/>
          <p:cNvSpPr txBox="1"/>
          <p:nvPr/>
        </p:nvSpPr>
        <p:spPr>
          <a:xfrm>
            <a:off x="5237640" y="1010250"/>
            <a:ext cx="7812719" cy="245364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DİSİPLİN</a:t>
            </a:r>
          </a:p>
        </p:txBody>
      </p:sp>
      <p:sp>
        <p:nvSpPr>
          <p:cNvPr id="4" name="TextBox 4"/>
          <p:cNvSpPr txBox="1"/>
          <p:nvPr/>
        </p:nvSpPr>
        <p:spPr>
          <a:xfrm>
            <a:off x="2457456" y="7601681"/>
            <a:ext cx="13374433" cy="1462405"/>
          </a:xfrm>
          <a:prstGeom prst="rect">
            <a:avLst/>
          </a:prstGeom>
        </p:spPr>
        <p:txBody>
          <a:bodyPr lIns="0" tIns="0" rIns="0" bIns="0" rtlCol="0" anchor="t">
            <a:spAutoFit/>
          </a:bodyPr>
          <a:lstStyle/>
          <a:p>
            <a:pPr algn="ctr">
              <a:lnSpc>
                <a:spcPts val="3919"/>
              </a:lnSpc>
            </a:pPr>
            <a:r>
              <a:rPr lang="en-US" sz="2800">
                <a:solidFill>
                  <a:srgbClr val="F8F4E8"/>
                </a:solidFill>
                <a:latin typeface="Muli Regular"/>
              </a:rPr>
              <a:t>Öğrencilere, disiplin cezasını gerektiren davranış ve fiillerinin niteliklerine göre;</a:t>
            </a:r>
          </a:p>
          <a:p>
            <a:pPr marL="0" lvl="0" indent="0" algn="ctr">
              <a:lnSpc>
                <a:spcPts val="3919"/>
              </a:lnSpc>
              <a:spcBef>
                <a:spcPct val="0"/>
              </a:spcBef>
            </a:pPr>
            <a:r>
              <a:rPr lang="en-US" sz="2800">
                <a:solidFill>
                  <a:srgbClr val="FDBE14"/>
                </a:solidFill>
                <a:latin typeface="Muli Regular"/>
              </a:rPr>
              <a:t>a) Kınama b) Okuldan kısa süreli uzaklaştırma c) Okul değiştirme d) Örgün eğitim dışına çıkarma</a:t>
            </a:r>
            <a:r>
              <a:rPr lang="en-US" sz="2800">
                <a:solidFill>
                  <a:srgbClr val="F8F4E8"/>
                </a:solidFill>
                <a:latin typeface="Muli Regular"/>
              </a:rPr>
              <a:t> cezalarından biri verilir.</a:t>
            </a:r>
          </a:p>
        </p:txBody>
      </p:sp>
      <p:sp>
        <p:nvSpPr>
          <p:cNvPr id="5" name="TextBox 5"/>
          <p:cNvSpPr txBox="1"/>
          <p:nvPr/>
        </p:nvSpPr>
        <p:spPr>
          <a:xfrm>
            <a:off x="3503859" y="4091764"/>
            <a:ext cx="11655178" cy="2604589"/>
          </a:xfrm>
          <a:prstGeom prst="rect">
            <a:avLst/>
          </a:prstGeom>
        </p:spPr>
        <p:txBody>
          <a:bodyPr lIns="0" tIns="0" rIns="0" bIns="0" rtlCol="0" anchor="t">
            <a:spAutoFit/>
          </a:bodyPr>
          <a:lstStyle/>
          <a:p>
            <a:pPr algn="ctr">
              <a:lnSpc>
                <a:spcPts val="3501"/>
              </a:lnSpc>
            </a:pPr>
            <a:r>
              <a:rPr lang="en-US" sz="2501" spc="75">
                <a:solidFill>
                  <a:srgbClr val="F8F4E8"/>
                </a:solidFill>
                <a:latin typeface="Muli Bold"/>
              </a:rPr>
              <a:t>Tüm öğrenciler, ortaöğretim kurumları yönetmeliğinde ifade edilen "Öğrencilerin uyacakları kurallar ve öğrencilerden beklenen davranışlar" maddesine karşı sorumludur.</a:t>
            </a:r>
          </a:p>
          <a:p>
            <a:pPr marL="0" lvl="0" indent="0" algn="ctr">
              <a:lnSpc>
                <a:spcPts val="3501"/>
              </a:lnSpc>
              <a:spcBef>
                <a:spcPct val="0"/>
              </a:spcBef>
            </a:pPr>
            <a:r>
              <a:rPr lang="en-US" sz="2501" spc="75">
                <a:solidFill>
                  <a:srgbClr val="F8F4E8"/>
                </a:solidFill>
                <a:latin typeface="Muli Bold"/>
              </a:rPr>
              <a:t>Yine aynı yönetmelikte, disiplin kurulu tarafından ceza verilecek olan davranışların neler olduğu açıkça ifade edilmiştir. Bu konu hakkında, sınıf rehber öğretmenleriniz sizlere detaylı bir şekilde bilgi verecektir.</a:t>
            </a:r>
          </a:p>
        </p:txBody>
      </p:sp>
      <p:pic>
        <p:nvPicPr>
          <p:cNvPr id="6" name="Picture 6"/>
          <p:cNvPicPr>
            <a:picLocks noChangeAspect="1"/>
          </p:cNvPicPr>
          <p:nvPr/>
        </p:nvPicPr>
        <p:blipFill>
          <a:blip r:embed="rId3"/>
          <a:srcRect/>
          <a:stretch>
            <a:fillRect/>
          </a:stretch>
        </p:blipFill>
        <p:spPr>
          <a:xfrm rot="-715342">
            <a:off x="14569864" y="8736804"/>
            <a:ext cx="541332" cy="519679"/>
          </a:xfrm>
          <a:prstGeom prst="rect">
            <a:avLst/>
          </a:prstGeom>
        </p:spPr>
      </p:pic>
      <p:pic>
        <p:nvPicPr>
          <p:cNvPr id="7" name="Picture 7"/>
          <p:cNvPicPr>
            <a:picLocks noChangeAspect="1"/>
          </p:cNvPicPr>
          <p:nvPr/>
        </p:nvPicPr>
        <p:blipFill>
          <a:blip r:embed="rId4"/>
          <a:srcRect/>
          <a:stretch>
            <a:fillRect/>
          </a:stretch>
        </p:blipFill>
        <p:spPr>
          <a:xfrm rot="-9339016">
            <a:off x="15534760" y="2137828"/>
            <a:ext cx="1748898" cy="2199872"/>
          </a:xfrm>
          <a:prstGeom prst="rect">
            <a:avLst/>
          </a:prstGeom>
        </p:spPr>
      </p:pic>
      <p:pic>
        <p:nvPicPr>
          <p:cNvPr id="8" name="Picture 8"/>
          <p:cNvPicPr>
            <a:picLocks noChangeAspect="1"/>
          </p:cNvPicPr>
          <p:nvPr/>
        </p:nvPicPr>
        <p:blipFill>
          <a:blip r:embed="rId5"/>
          <a:srcRect/>
          <a:stretch>
            <a:fillRect/>
          </a:stretch>
        </p:blipFill>
        <p:spPr>
          <a:xfrm rot="9640793">
            <a:off x="15560525" y="5298598"/>
            <a:ext cx="542729" cy="919879"/>
          </a:xfrm>
          <a:prstGeom prst="rect">
            <a:avLst/>
          </a:prstGeom>
        </p:spPr>
      </p:pic>
      <p:pic>
        <p:nvPicPr>
          <p:cNvPr id="9" name="Picture 9"/>
          <p:cNvPicPr>
            <a:picLocks noChangeAspect="1"/>
          </p:cNvPicPr>
          <p:nvPr/>
        </p:nvPicPr>
        <p:blipFill>
          <a:blip r:embed="rId6"/>
          <a:srcRect/>
          <a:stretch>
            <a:fillRect/>
          </a:stretch>
        </p:blipFill>
        <p:spPr>
          <a:xfrm rot="-10800000">
            <a:off x="12058295" y="490638"/>
            <a:ext cx="758759" cy="837986"/>
          </a:xfrm>
          <a:prstGeom prst="rect">
            <a:avLst/>
          </a:prstGeom>
        </p:spPr>
      </p:pic>
      <p:pic>
        <p:nvPicPr>
          <p:cNvPr id="10" name="Picture 10"/>
          <p:cNvPicPr>
            <a:picLocks noChangeAspect="1"/>
          </p:cNvPicPr>
          <p:nvPr/>
        </p:nvPicPr>
        <p:blipFill>
          <a:blip r:embed="rId4"/>
          <a:srcRect/>
          <a:stretch>
            <a:fillRect/>
          </a:stretch>
        </p:blipFill>
        <p:spPr>
          <a:xfrm rot="-5989725">
            <a:off x="947961" y="7781886"/>
            <a:ext cx="1675438" cy="2107469"/>
          </a:xfrm>
          <a:prstGeom prst="rect">
            <a:avLst/>
          </a:prstGeom>
        </p:spPr>
      </p:pic>
      <p:pic>
        <p:nvPicPr>
          <p:cNvPr id="11" name="Picture 11"/>
          <p:cNvPicPr>
            <a:picLocks noChangeAspect="1"/>
          </p:cNvPicPr>
          <p:nvPr/>
        </p:nvPicPr>
        <p:blipFill>
          <a:blip r:embed="rId3"/>
          <a:srcRect/>
          <a:stretch>
            <a:fillRect/>
          </a:stretch>
        </p:blipFill>
        <p:spPr>
          <a:xfrm rot="3316355">
            <a:off x="15084002" y="1020946"/>
            <a:ext cx="509049" cy="488687"/>
          </a:xfrm>
          <a:prstGeom prst="rect">
            <a:avLst/>
          </a:prstGeom>
        </p:spPr>
      </p:pic>
      <p:pic>
        <p:nvPicPr>
          <p:cNvPr id="12" name="Picture 12"/>
          <p:cNvPicPr>
            <a:picLocks noChangeAspect="1"/>
          </p:cNvPicPr>
          <p:nvPr/>
        </p:nvPicPr>
        <p:blipFill>
          <a:blip r:embed="rId3"/>
          <a:srcRect/>
          <a:stretch>
            <a:fillRect/>
          </a:stretch>
        </p:blipFill>
        <p:spPr>
          <a:xfrm rot="-9377544">
            <a:off x="17027424" y="6146079"/>
            <a:ext cx="509049" cy="488687"/>
          </a:xfrm>
          <a:prstGeom prst="rect">
            <a:avLst/>
          </a:prstGeom>
        </p:spPr>
      </p:pic>
      <p:pic>
        <p:nvPicPr>
          <p:cNvPr id="13" name="Picture 13"/>
          <p:cNvPicPr>
            <a:picLocks noChangeAspect="1"/>
          </p:cNvPicPr>
          <p:nvPr/>
        </p:nvPicPr>
        <p:blipFill>
          <a:blip r:embed="rId3"/>
          <a:srcRect/>
          <a:stretch>
            <a:fillRect/>
          </a:stretch>
        </p:blipFill>
        <p:spPr>
          <a:xfrm rot="-7948602">
            <a:off x="9002516" y="9170323"/>
            <a:ext cx="284313" cy="272941"/>
          </a:xfrm>
          <a:prstGeom prst="rect">
            <a:avLst/>
          </a:prstGeom>
        </p:spPr>
      </p:pic>
      <p:pic>
        <p:nvPicPr>
          <p:cNvPr id="14" name="Picture 14"/>
          <p:cNvPicPr>
            <a:picLocks noChangeAspect="1"/>
          </p:cNvPicPr>
          <p:nvPr/>
        </p:nvPicPr>
        <p:blipFill>
          <a:blip r:embed="rId3"/>
          <a:srcRect/>
          <a:stretch>
            <a:fillRect/>
          </a:stretch>
        </p:blipFill>
        <p:spPr>
          <a:xfrm rot="780538">
            <a:off x="4033984" y="9115863"/>
            <a:ext cx="516571" cy="495908"/>
          </a:xfrm>
          <a:prstGeom prst="rect">
            <a:avLst/>
          </a:prstGeom>
        </p:spPr>
      </p:pic>
      <p:pic>
        <p:nvPicPr>
          <p:cNvPr id="15" name="Picture 15"/>
          <p:cNvPicPr>
            <a:picLocks noChangeAspect="1"/>
          </p:cNvPicPr>
          <p:nvPr/>
        </p:nvPicPr>
        <p:blipFill>
          <a:blip r:embed="rId3"/>
          <a:srcRect/>
          <a:stretch>
            <a:fillRect/>
          </a:stretch>
        </p:blipFill>
        <p:spPr>
          <a:xfrm rot="4416892">
            <a:off x="982367" y="5827930"/>
            <a:ext cx="513645" cy="493100"/>
          </a:xfrm>
          <a:prstGeom prst="rect">
            <a:avLst/>
          </a:prstGeom>
        </p:spPr>
      </p:pic>
      <p:pic>
        <p:nvPicPr>
          <p:cNvPr id="16" name="Picture 16"/>
          <p:cNvPicPr>
            <a:picLocks noChangeAspect="1"/>
          </p:cNvPicPr>
          <p:nvPr/>
        </p:nvPicPr>
        <p:blipFill>
          <a:blip r:embed="rId3"/>
          <a:srcRect/>
          <a:stretch>
            <a:fillRect/>
          </a:stretch>
        </p:blipFill>
        <p:spPr>
          <a:xfrm rot="-5043193">
            <a:off x="2979351" y="795305"/>
            <a:ext cx="424393" cy="407417"/>
          </a:xfrm>
          <a:prstGeom prst="rect">
            <a:avLst/>
          </a:prstGeom>
        </p:spPr>
      </p:pic>
      <p:pic>
        <p:nvPicPr>
          <p:cNvPr id="17" name="Picture 17"/>
          <p:cNvPicPr>
            <a:picLocks noChangeAspect="1"/>
          </p:cNvPicPr>
          <p:nvPr/>
        </p:nvPicPr>
        <p:blipFill>
          <a:blip r:embed="rId5"/>
          <a:srcRect/>
          <a:stretch>
            <a:fillRect/>
          </a:stretch>
        </p:blipFill>
        <p:spPr>
          <a:xfrm rot="-9454258">
            <a:off x="5477447" y="787607"/>
            <a:ext cx="511678" cy="867251"/>
          </a:xfrm>
          <a:prstGeom prst="rect">
            <a:avLst/>
          </a:prstGeom>
        </p:spPr>
      </p:pic>
      <p:pic>
        <p:nvPicPr>
          <p:cNvPr id="18" name="Picture 18"/>
          <p:cNvPicPr>
            <a:picLocks noChangeAspect="1"/>
          </p:cNvPicPr>
          <p:nvPr/>
        </p:nvPicPr>
        <p:blipFill>
          <a:blip r:embed="rId6"/>
          <a:srcRect/>
          <a:stretch>
            <a:fillRect/>
          </a:stretch>
        </p:blipFill>
        <p:spPr>
          <a:xfrm rot="-8999956">
            <a:off x="6587718" y="9163963"/>
            <a:ext cx="567418" cy="626667"/>
          </a:xfrm>
          <a:prstGeom prst="rect">
            <a:avLst/>
          </a:prstGeom>
        </p:spPr>
      </p:pic>
      <p:pic>
        <p:nvPicPr>
          <p:cNvPr id="19" name="Picture 19"/>
          <p:cNvPicPr>
            <a:picLocks noChangeAspect="1"/>
          </p:cNvPicPr>
          <p:nvPr/>
        </p:nvPicPr>
        <p:blipFill>
          <a:blip r:embed="rId5"/>
          <a:srcRect/>
          <a:stretch>
            <a:fillRect/>
          </a:stretch>
        </p:blipFill>
        <p:spPr>
          <a:xfrm rot="645912">
            <a:off x="2404677" y="4367266"/>
            <a:ext cx="489149" cy="829067"/>
          </a:xfrm>
          <a:prstGeom prst="rect">
            <a:avLst/>
          </a:prstGeom>
        </p:spPr>
      </p:pic>
      <p:pic>
        <p:nvPicPr>
          <p:cNvPr id="20" name="Picture 20"/>
          <p:cNvPicPr>
            <a:picLocks noChangeAspect="1"/>
          </p:cNvPicPr>
          <p:nvPr/>
        </p:nvPicPr>
        <p:blipFill>
          <a:blip r:embed="rId5"/>
          <a:srcRect/>
          <a:stretch>
            <a:fillRect/>
          </a:stretch>
        </p:blipFill>
        <p:spPr>
          <a:xfrm rot="9130025">
            <a:off x="12551877" y="9249379"/>
            <a:ext cx="530353" cy="898904"/>
          </a:xfrm>
          <a:prstGeom prst="rect">
            <a:avLst/>
          </a:prstGeom>
        </p:spPr>
      </p:pic>
      <p:pic>
        <p:nvPicPr>
          <p:cNvPr id="21" name="Picture 21"/>
          <p:cNvPicPr>
            <a:picLocks noChangeAspect="1"/>
          </p:cNvPicPr>
          <p:nvPr/>
        </p:nvPicPr>
        <p:blipFill>
          <a:blip r:embed="rId3"/>
          <a:srcRect/>
          <a:stretch>
            <a:fillRect/>
          </a:stretch>
        </p:blipFill>
        <p:spPr>
          <a:xfrm rot="8960744">
            <a:off x="8867465" y="594786"/>
            <a:ext cx="554415" cy="532238"/>
          </a:xfrm>
          <a:prstGeom prst="rect">
            <a:avLst/>
          </a:prstGeom>
        </p:spPr>
      </p:pic>
      <p:pic>
        <p:nvPicPr>
          <p:cNvPr id="22" name="Picture 22"/>
          <p:cNvPicPr>
            <a:picLocks noChangeAspect="1"/>
          </p:cNvPicPr>
          <p:nvPr/>
        </p:nvPicPr>
        <p:blipFill>
          <a:blip r:embed="rId7"/>
          <a:srcRect/>
          <a:stretch>
            <a:fillRect/>
          </a:stretch>
        </p:blipFill>
        <p:spPr>
          <a:xfrm rot="-10106568">
            <a:off x="16676320" y="8584997"/>
            <a:ext cx="826577" cy="1185137"/>
          </a:xfrm>
          <a:prstGeom prst="rect">
            <a:avLst/>
          </a:prstGeom>
        </p:spPr>
      </p:pic>
      <p:pic>
        <p:nvPicPr>
          <p:cNvPr id="23" name="Picture 23"/>
          <p:cNvPicPr>
            <a:picLocks noChangeAspect="1"/>
          </p:cNvPicPr>
          <p:nvPr/>
        </p:nvPicPr>
        <p:blipFill>
          <a:blip r:embed="rId7"/>
          <a:srcRect/>
          <a:stretch>
            <a:fillRect/>
          </a:stretch>
        </p:blipFill>
        <p:spPr>
          <a:xfrm rot="8380897">
            <a:off x="775479" y="1871714"/>
            <a:ext cx="927423" cy="132972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TextBox 2"/>
          <p:cNvSpPr txBox="1"/>
          <p:nvPr/>
        </p:nvSpPr>
        <p:spPr>
          <a:xfrm>
            <a:off x="1783341" y="1104900"/>
            <a:ext cx="8115300" cy="1139825"/>
          </a:xfrm>
          <a:prstGeom prst="rect">
            <a:avLst/>
          </a:prstGeom>
        </p:spPr>
        <p:txBody>
          <a:bodyPr lIns="0" tIns="0" rIns="0" bIns="0" rtlCol="0" anchor="t">
            <a:spAutoFit/>
          </a:bodyPr>
          <a:lstStyle/>
          <a:p>
            <a:pPr>
              <a:lnSpc>
                <a:spcPts val="8800"/>
              </a:lnSpc>
            </a:pPr>
            <a:r>
              <a:rPr lang="en-US" sz="8000">
                <a:solidFill>
                  <a:srgbClr val="000000"/>
                </a:solidFill>
                <a:latin typeface="Amatic SC Bold"/>
              </a:rPr>
              <a:t>OKULUMUZUN FIZIKI YAPISI</a:t>
            </a:r>
          </a:p>
        </p:txBody>
      </p:sp>
      <p:sp>
        <p:nvSpPr>
          <p:cNvPr id="3" name="TextBox 3"/>
          <p:cNvSpPr txBox="1"/>
          <p:nvPr/>
        </p:nvSpPr>
        <p:spPr>
          <a:xfrm>
            <a:off x="1783341" y="2755211"/>
            <a:ext cx="8115300" cy="3898503"/>
          </a:xfrm>
          <a:prstGeom prst="rect">
            <a:avLst/>
          </a:prstGeom>
        </p:spPr>
        <p:txBody>
          <a:bodyPr lIns="0" tIns="0" rIns="0" bIns="0" rtlCol="0" anchor="t">
            <a:spAutoFit/>
          </a:bodyPr>
          <a:lstStyle/>
          <a:p>
            <a:pPr marL="690880" lvl="1" indent="-345440">
              <a:lnSpc>
                <a:spcPts val="4480"/>
              </a:lnSpc>
              <a:buFont typeface="Arial"/>
              <a:buChar char="•"/>
            </a:pPr>
            <a:r>
              <a:rPr lang="en-US" sz="3200" dirty="0" err="1">
                <a:solidFill>
                  <a:srgbClr val="000000"/>
                </a:solidFill>
                <a:latin typeface="Muli Regular"/>
              </a:rPr>
              <a:t>Atölye</a:t>
            </a:r>
            <a:r>
              <a:rPr lang="en-US" sz="3200" dirty="0">
                <a:solidFill>
                  <a:srgbClr val="000000"/>
                </a:solidFill>
                <a:latin typeface="Muli Regular"/>
              </a:rPr>
              <a:t> </a:t>
            </a:r>
            <a:r>
              <a:rPr lang="en-US" sz="3200" dirty="0" err="1" smtClean="0">
                <a:solidFill>
                  <a:srgbClr val="000000"/>
                </a:solidFill>
                <a:latin typeface="Muli Regular"/>
              </a:rPr>
              <a:t>binaları</a:t>
            </a:r>
            <a:endParaRPr lang="en-US" sz="3200" dirty="0">
              <a:solidFill>
                <a:srgbClr val="000000"/>
              </a:solidFill>
              <a:latin typeface="Muli Regular"/>
            </a:endParaRPr>
          </a:p>
          <a:p>
            <a:pPr marL="690880" lvl="1" indent="-345440">
              <a:lnSpc>
                <a:spcPts val="4480"/>
              </a:lnSpc>
              <a:buFont typeface="Arial"/>
              <a:buChar char="•"/>
            </a:pPr>
            <a:r>
              <a:rPr lang="en-US" sz="3200" dirty="0" err="1">
                <a:solidFill>
                  <a:srgbClr val="000000"/>
                </a:solidFill>
                <a:latin typeface="Muli Regular"/>
              </a:rPr>
              <a:t>Kütüphane</a:t>
            </a:r>
            <a:endParaRPr lang="en-US" sz="3200" dirty="0">
              <a:solidFill>
                <a:srgbClr val="000000"/>
              </a:solidFill>
              <a:latin typeface="Muli Regular"/>
            </a:endParaRPr>
          </a:p>
          <a:p>
            <a:pPr marL="690880" lvl="1" indent="-345440">
              <a:lnSpc>
                <a:spcPts val="4480"/>
              </a:lnSpc>
              <a:buFont typeface="Arial"/>
              <a:buChar char="•"/>
            </a:pPr>
            <a:r>
              <a:rPr lang="en-US" sz="3200" dirty="0" err="1">
                <a:solidFill>
                  <a:srgbClr val="000000"/>
                </a:solidFill>
                <a:latin typeface="Muli Regular"/>
              </a:rPr>
              <a:t>Konferans</a:t>
            </a:r>
            <a:r>
              <a:rPr lang="en-US" sz="3200" dirty="0">
                <a:solidFill>
                  <a:srgbClr val="000000"/>
                </a:solidFill>
                <a:latin typeface="Muli Regular"/>
              </a:rPr>
              <a:t> </a:t>
            </a:r>
            <a:r>
              <a:rPr lang="en-US" sz="3200" dirty="0" err="1">
                <a:solidFill>
                  <a:srgbClr val="000000"/>
                </a:solidFill>
                <a:latin typeface="Muli Regular"/>
              </a:rPr>
              <a:t>salonu</a:t>
            </a:r>
            <a:endParaRPr lang="en-US" sz="3200" dirty="0">
              <a:solidFill>
                <a:srgbClr val="000000"/>
              </a:solidFill>
              <a:latin typeface="Muli Regular"/>
            </a:endParaRPr>
          </a:p>
          <a:p>
            <a:pPr marL="690880" lvl="1" indent="-345440">
              <a:lnSpc>
                <a:spcPts val="4480"/>
              </a:lnSpc>
              <a:buFont typeface="Arial"/>
              <a:buChar char="•"/>
            </a:pPr>
            <a:r>
              <a:rPr lang="en-US" sz="3200" dirty="0" err="1">
                <a:solidFill>
                  <a:srgbClr val="000000"/>
                </a:solidFill>
                <a:latin typeface="Muli Regular"/>
              </a:rPr>
              <a:t>Rehb</a:t>
            </a:r>
            <a:r>
              <a:rPr lang="en-US" sz="3200" dirty="0">
                <a:solidFill>
                  <a:srgbClr val="000000"/>
                </a:solidFill>
                <a:latin typeface="Muli Regular"/>
              </a:rPr>
              <a:t>. </a:t>
            </a:r>
            <a:r>
              <a:rPr lang="en-US" sz="3200" dirty="0" err="1">
                <a:solidFill>
                  <a:srgbClr val="000000"/>
                </a:solidFill>
                <a:latin typeface="Muli Regular"/>
              </a:rPr>
              <a:t>ve</a:t>
            </a:r>
            <a:r>
              <a:rPr lang="en-US" sz="3200" dirty="0">
                <a:solidFill>
                  <a:srgbClr val="000000"/>
                </a:solidFill>
                <a:latin typeface="Muli Regular"/>
              </a:rPr>
              <a:t> Psi. Dan. </a:t>
            </a:r>
            <a:r>
              <a:rPr lang="en-US" sz="3200" dirty="0" err="1" smtClean="0">
                <a:solidFill>
                  <a:srgbClr val="000000"/>
                </a:solidFill>
                <a:latin typeface="Muli Regular"/>
              </a:rPr>
              <a:t>Servisi</a:t>
            </a:r>
            <a:endParaRPr lang="en-US" sz="3200" dirty="0">
              <a:solidFill>
                <a:srgbClr val="000000"/>
              </a:solidFill>
              <a:latin typeface="Muli Regular"/>
            </a:endParaRPr>
          </a:p>
          <a:p>
            <a:pPr marL="690880" lvl="1" indent="-345440">
              <a:lnSpc>
                <a:spcPts val="4480"/>
              </a:lnSpc>
              <a:buFont typeface="Arial"/>
              <a:buChar char="•"/>
            </a:pPr>
            <a:r>
              <a:rPr lang="en-US" sz="3200" dirty="0" err="1">
                <a:solidFill>
                  <a:srgbClr val="000000"/>
                </a:solidFill>
                <a:latin typeface="Muli Regular"/>
              </a:rPr>
              <a:t>Geniş</a:t>
            </a:r>
            <a:r>
              <a:rPr lang="en-US" sz="3200" dirty="0">
                <a:solidFill>
                  <a:srgbClr val="000000"/>
                </a:solidFill>
                <a:latin typeface="Muli Regular"/>
              </a:rPr>
              <a:t> </a:t>
            </a:r>
            <a:r>
              <a:rPr lang="en-US" sz="3200" dirty="0" err="1">
                <a:solidFill>
                  <a:srgbClr val="000000"/>
                </a:solidFill>
                <a:latin typeface="Muli Regular"/>
              </a:rPr>
              <a:t>bir</a:t>
            </a:r>
            <a:r>
              <a:rPr lang="en-US" sz="3200" dirty="0">
                <a:solidFill>
                  <a:srgbClr val="000000"/>
                </a:solidFill>
                <a:latin typeface="Muli Regular"/>
              </a:rPr>
              <a:t> </a:t>
            </a:r>
            <a:r>
              <a:rPr lang="en-US" sz="3200" dirty="0" err="1">
                <a:solidFill>
                  <a:srgbClr val="000000"/>
                </a:solidFill>
                <a:latin typeface="Muli Regular"/>
              </a:rPr>
              <a:t>bahçe</a:t>
            </a:r>
            <a:r>
              <a:rPr lang="en-US" sz="3200" dirty="0">
                <a:solidFill>
                  <a:srgbClr val="000000"/>
                </a:solidFill>
                <a:latin typeface="Muli Regular"/>
              </a:rPr>
              <a:t> </a:t>
            </a:r>
            <a:r>
              <a:rPr lang="en-US" sz="3200" dirty="0" err="1">
                <a:solidFill>
                  <a:srgbClr val="000000"/>
                </a:solidFill>
                <a:latin typeface="Muli Regular"/>
              </a:rPr>
              <a:t>ve</a:t>
            </a:r>
            <a:r>
              <a:rPr lang="en-US" sz="3200" dirty="0">
                <a:solidFill>
                  <a:srgbClr val="000000"/>
                </a:solidFill>
                <a:latin typeface="Muli Regular"/>
              </a:rPr>
              <a:t> </a:t>
            </a:r>
            <a:r>
              <a:rPr lang="en-US" sz="3200" dirty="0" err="1">
                <a:solidFill>
                  <a:srgbClr val="000000"/>
                </a:solidFill>
                <a:latin typeface="Muli Regular"/>
              </a:rPr>
              <a:t>yeşil</a:t>
            </a:r>
            <a:r>
              <a:rPr lang="en-US" sz="3200" dirty="0">
                <a:solidFill>
                  <a:srgbClr val="000000"/>
                </a:solidFill>
                <a:latin typeface="Muli Regular"/>
              </a:rPr>
              <a:t> </a:t>
            </a:r>
            <a:r>
              <a:rPr lang="en-US" sz="3200" dirty="0" err="1">
                <a:solidFill>
                  <a:srgbClr val="000000"/>
                </a:solidFill>
                <a:latin typeface="Muli Regular"/>
              </a:rPr>
              <a:t>alan</a:t>
            </a:r>
            <a:endParaRPr lang="en-US" sz="3200" dirty="0">
              <a:solidFill>
                <a:srgbClr val="000000"/>
              </a:solidFill>
              <a:latin typeface="Muli Regular"/>
            </a:endParaRPr>
          </a:p>
          <a:p>
            <a:pPr marL="690880" lvl="1" indent="-345440">
              <a:lnSpc>
                <a:spcPts val="4480"/>
              </a:lnSpc>
              <a:buFont typeface="Arial"/>
              <a:buChar char="•"/>
            </a:pPr>
            <a:r>
              <a:rPr lang="en-US" sz="3200" dirty="0" err="1">
                <a:solidFill>
                  <a:srgbClr val="000000"/>
                </a:solidFill>
                <a:latin typeface="Muli Regular"/>
              </a:rPr>
              <a:t>Kantin</a:t>
            </a:r>
            <a:endParaRPr lang="en-US" sz="3200" dirty="0">
              <a:solidFill>
                <a:srgbClr val="000000"/>
              </a:solidFill>
              <a:latin typeface="Muli Regular"/>
            </a:endParaRPr>
          </a:p>
          <a:p>
            <a:pPr>
              <a:lnSpc>
                <a:spcPts val="3359"/>
              </a:lnSpc>
            </a:pPr>
            <a:endParaRPr lang="en-US" sz="3200" dirty="0">
              <a:solidFill>
                <a:srgbClr val="000000"/>
              </a:solidFill>
              <a:latin typeface="Muli Regular"/>
            </a:endParaRPr>
          </a:p>
        </p:txBody>
      </p:sp>
      <p:pic>
        <p:nvPicPr>
          <p:cNvPr id="4" name="Picture 4"/>
          <p:cNvPicPr>
            <a:picLocks noChangeAspect="1"/>
          </p:cNvPicPr>
          <p:nvPr/>
        </p:nvPicPr>
        <p:blipFill>
          <a:blip r:embed="rId2"/>
          <a:srcRect/>
          <a:stretch>
            <a:fillRect/>
          </a:stretch>
        </p:blipFill>
        <p:spPr>
          <a:xfrm>
            <a:off x="11197287" y="2331798"/>
            <a:ext cx="2256625" cy="2121228"/>
          </a:xfrm>
          <a:prstGeom prst="rect">
            <a:avLst/>
          </a:prstGeom>
        </p:spPr>
      </p:pic>
      <p:pic>
        <p:nvPicPr>
          <p:cNvPr id="5" name="Picture 5"/>
          <p:cNvPicPr>
            <a:picLocks noChangeAspect="1"/>
          </p:cNvPicPr>
          <p:nvPr/>
        </p:nvPicPr>
        <p:blipFill>
          <a:blip r:embed="rId2"/>
          <a:srcRect/>
          <a:stretch>
            <a:fillRect/>
          </a:stretch>
        </p:blipFill>
        <p:spPr>
          <a:xfrm>
            <a:off x="14314560" y="3189835"/>
            <a:ext cx="2256625" cy="2121228"/>
          </a:xfrm>
          <a:prstGeom prst="rect">
            <a:avLst/>
          </a:prstGeom>
        </p:spPr>
      </p:pic>
      <p:pic>
        <p:nvPicPr>
          <p:cNvPr id="6" name="Picture 6"/>
          <p:cNvPicPr>
            <a:picLocks noChangeAspect="1"/>
          </p:cNvPicPr>
          <p:nvPr/>
        </p:nvPicPr>
        <p:blipFill>
          <a:blip r:embed="rId2"/>
          <a:srcRect/>
          <a:stretch>
            <a:fillRect/>
          </a:stretch>
        </p:blipFill>
        <p:spPr>
          <a:xfrm>
            <a:off x="11786105" y="5054957"/>
            <a:ext cx="2256625" cy="2121228"/>
          </a:xfrm>
          <a:prstGeom prst="rect">
            <a:avLst/>
          </a:prstGeom>
        </p:spPr>
      </p:pic>
      <p:pic>
        <p:nvPicPr>
          <p:cNvPr id="7" name="Picture 7"/>
          <p:cNvPicPr>
            <a:picLocks noChangeAspect="1"/>
          </p:cNvPicPr>
          <p:nvPr/>
        </p:nvPicPr>
        <p:blipFill>
          <a:blip r:embed="rId3"/>
          <a:srcRect l="12160" t="17796" r="14927" b="21823"/>
          <a:stretch>
            <a:fillRect/>
          </a:stretch>
        </p:blipFill>
        <p:spPr>
          <a:xfrm rot="-311875">
            <a:off x="11747706" y="2933480"/>
            <a:ext cx="1108364" cy="917864"/>
          </a:xfrm>
          <a:prstGeom prst="rect">
            <a:avLst/>
          </a:prstGeom>
        </p:spPr>
      </p:pic>
      <p:pic>
        <p:nvPicPr>
          <p:cNvPr id="8" name="Picture 8"/>
          <p:cNvPicPr>
            <a:picLocks noChangeAspect="1"/>
          </p:cNvPicPr>
          <p:nvPr/>
        </p:nvPicPr>
        <p:blipFill>
          <a:blip r:embed="rId4"/>
          <a:srcRect l="34025" t="15329" r="31970" b="16663"/>
          <a:stretch>
            <a:fillRect/>
          </a:stretch>
        </p:blipFill>
        <p:spPr>
          <a:xfrm rot="648307">
            <a:off x="12628668" y="5544071"/>
            <a:ext cx="571500" cy="1143000"/>
          </a:xfrm>
          <a:prstGeom prst="rect">
            <a:avLst/>
          </a:prstGeom>
        </p:spPr>
      </p:pic>
      <p:pic>
        <p:nvPicPr>
          <p:cNvPr id="9" name="Picture 9"/>
          <p:cNvPicPr>
            <a:picLocks noChangeAspect="1"/>
          </p:cNvPicPr>
          <p:nvPr/>
        </p:nvPicPr>
        <p:blipFill>
          <a:blip r:embed="rId5"/>
          <a:srcRect l="23386" t="16682" r="26825" b="17273"/>
          <a:stretch>
            <a:fillRect/>
          </a:stretch>
        </p:blipFill>
        <p:spPr>
          <a:xfrm rot="520720">
            <a:off x="14990002" y="3687608"/>
            <a:ext cx="848591" cy="1125682"/>
          </a:xfrm>
          <a:prstGeom prst="rect">
            <a:avLst/>
          </a:prstGeom>
        </p:spPr>
      </p:pic>
      <p:pic>
        <p:nvPicPr>
          <p:cNvPr id="10" name="Picture 10"/>
          <p:cNvPicPr>
            <a:picLocks noChangeAspect="1"/>
          </p:cNvPicPr>
          <p:nvPr/>
        </p:nvPicPr>
        <p:blipFill>
          <a:blip r:embed="rId6"/>
          <a:srcRect/>
          <a:stretch>
            <a:fillRect/>
          </a:stretch>
        </p:blipFill>
        <p:spPr>
          <a:xfrm rot="-789926">
            <a:off x="10940464" y="2085248"/>
            <a:ext cx="513645" cy="493100"/>
          </a:xfrm>
          <a:prstGeom prst="rect">
            <a:avLst/>
          </a:prstGeom>
        </p:spPr>
      </p:pic>
      <p:pic>
        <p:nvPicPr>
          <p:cNvPr id="11" name="Picture 11"/>
          <p:cNvPicPr>
            <a:picLocks noChangeAspect="1"/>
          </p:cNvPicPr>
          <p:nvPr/>
        </p:nvPicPr>
        <p:blipFill>
          <a:blip r:embed="rId6"/>
          <a:srcRect/>
          <a:stretch>
            <a:fillRect/>
          </a:stretch>
        </p:blipFill>
        <p:spPr>
          <a:xfrm rot="8915872">
            <a:off x="14117791" y="6688041"/>
            <a:ext cx="424393" cy="407417"/>
          </a:xfrm>
          <a:prstGeom prst="rect">
            <a:avLst/>
          </a:prstGeom>
        </p:spPr>
      </p:pic>
      <p:pic>
        <p:nvPicPr>
          <p:cNvPr id="12" name="Picture 12"/>
          <p:cNvPicPr>
            <a:picLocks noChangeAspect="1"/>
          </p:cNvPicPr>
          <p:nvPr/>
        </p:nvPicPr>
        <p:blipFill>
          <a:blip r:embed="rId6"/>
          <a:srcRect/>
          <a:stretch>
            <a:fillRect/>
          </a:stretch>
        </p:blipFill>
        <p:spPr>
          <a:xfrm rot="4540450">
            <a:off x="16224780" y="3050290"/>
            <a:ext cx="294237" cy="282468"/>
          </a:xfrm>
          <a:prstGeom prst="rect">
            <a:avLst/>
          </a:prstGeom>
        </p:spPr>
      </p:pic>
      <p:pic>
        <p:nvPicPr>
          <p:cNvPr id="13" name="Picture 13"/>
          <p:cNvPicPr>
            <a:picLocks noChangeAspect="1"/>
          </p:cNvPicPr>
          <p:nvPr/>
        </p:nvPicPr>
        <p:blipFill>
          <a:blip r:embed="rId7"/>
          <a:srcRect/>
          <a:stretch>
            <a:fillRect/>
          </a:stretch>
        </p:blipFill>
        <p:spPr>
          <a:xfrm rot="262007">
            <a:off x="-827416" y="8685343"/>
            <a:ext cx="20474267" cy="647731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eda pehlivan\Downloads\IMG-7779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181100"/>
            <a:ext cx="11830050" cy="754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804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244331">
            <a:off x="1093079" y="226683"/>
            <a:ext cx="6456860" cy="2042716"/>
          </a:xfrm>
          <a:prstGeom prst="rect">
            <a:avLst/>
          </a:prstGeom>
        </p:spPr>
      </p:pic>
      <p:pic>
        <p:nvPicPr>
          <p:cNvPr id="3" name="Picture 3"/>
          <p:cNvPicPr>
            <a:picLocks noChangeAspect="1"/>
          </p:cNvPicPr>
          <p:nvPr/>
        </p:nvPicPr>
        <p:blipFill>
          <a:blip r:embed="rId3"/>
          <a:srcRect/>
          <a:stretch>
            <a:fillRect/>
          </a:stretch>
        </p:blipFill>
        <p:spPr>
          <a:xfrm rot="10559285">
            <a:off x="8186215" y="-12752"/>
            <a:ext cx="10294575" cy="8422834"/>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0200" y="1169624"/>
            <a:ext cx="7871246" cy="6047034"/>
          </a:xfrm>
          <a:prstGeom prst="rect">
            <a:avLst/>
          </a:prstGeom>
        </p:spPr>
      </p:pic>
      <p:pic>
        <p:nvPicPr>
          <p:cNvPr id="7" name="Picture 7"/>
          <p:cNvPicPr>
            <a:picLocks noChangeAspect="1"/>
          </p:cNvPicPr>
          <p:nvPr/>
        </p:nvPicPr>
        <p:blipFill>
          <a:blip r:embed="rId5"/>
          <a:srcRect/>
          <a:stretch>
            <a:fillRect/>
          </a:stretch>
        </p:blipFill>
        <p:spPr>
          <a:xfrm rot="5252589">
            <a:off x="17408044" y="28569"/>
            <a:ext cx="712149" cy="683663"/>
          </a:xfrm>
          <a:prstGeom prst="rect">
            <a:avLst/>
          </a:prstGeom>
        </p:spPr>
      </p:pic>
      <p:pic>
        <p:nvPicPr>
          <p:cNvPr id="8" name="Picture 8"/>
          <p:cNvPicPr>
            <a:picLocks noChangeAspect="1"/>
          </p:cNvPicPr>
          <p:nvPr/>
        </p:nvPicPr>
        <p:blipFill>
          <a:blip r:embed="rId5"/>
          <a:srcRect/>
          <a:stretch>
            <a:fillRect/>
          </a:stretch>
        </p:blipFill>
        <p:spPr>
          <a:xfrm rot="-6383107">
            <a:off x="6687187" y="6602540"/>
            <a:ext cx="708116" cy="679791"/>
          </a:xfrm>
          <a:prstGeom prst="rect">
            <a:avLst/>
          </a:prstGeom>
        </p:spPr>
      </p:pic>
      <p:pic>
        <p:nvPicPr>
          <p:cNvPr id="9" name="Picture 9"/>
          <p:cNvPicPr>
            <a:picLocks noChangeAspect="1"/>
          </p:cNvPicPr>
          <p:nvPr/>
        </p:nvPicPr>
        <p:blipFill>
          <a:blip r:embed="rId2"/>
          <a:srcRect/>
          <a:stretch>
            <a:fillRect/>
          </a:stretch>
        </p:blipFill>
        <p:spPr>
          <a:xfrm rot="244331">
            <a:off x="1093079" y="1802364"/>
            <a:ext cx="6456860" cy="2042716"/>
          </a:xfrm>
          <a:prstGeom prst="rect">
            <a:avLst/>
          </a:prstGeom>
        </p:spPr>
      </p:pic>
      <p:sp>
        <p:nvSpPr>
          <p:cNvPr id="10" name="TextBox 10"/>
          <p:cNvSpPr txBox="1"/>
          <p:nvPr/>
        </p:nvSpPr>
        <p:spPr>
          <a:xfrm>
            <a:off x="2397310" y="779936"/>
            <a:ext cx="4532716" cy="2728472"/>
          </a:xfrm>
          <a:prstGeom prst="rect">
            <a:avLst/>
          </a:prstGeom>
        </p:spPr>
        <p:txBody>
          <a:bodyPr lIns="0" tIns="0" rIns="0" bIns="0" rtlCol="0" anchor="t">
            <a:spAutoFit/>
          </a:bodyPr>
          <a:lstStyle/>
          <a:p>
            <a:pPr>
              <a:lnSpc>
                <a:spcPts val="11066"/>
              </a:lnSpc>
            </a:pPr>
            <a:r>
              <a:rPr lang="en-US" sz="10060">
                <a:solidFill>
                  <a:srgbClr val="000000"/>
                </a:solidFill>
                <a:latin typeface="Amatic SC Bold"/>
              </a:rPr>
              <a:t>OKULUMUZU</a:t>
            </a:r>
          </a:p>
          <a:p>
            <a:pPr>
              <a:lnSpc>
                <a:spcPts val="11066"/>
              </a:lnSpc>
            </a:pPr>
            <a:r>
              <a:rPr lang="en-US" sz="10060">
                <a:solidFill>
                  <a:srgbClr val="000000"/>
                </a:solidFill>
                <a:latin typeface="Amatic SC Bold"/>
              </a:rPr>
              <a:t>TANIYALIM</a:t>
            </a:r>
          </a:p>
        </p:txBody>
      </p:sp>
      <p:pic>
        <p:nvPicPr>
          <p:cNvPr id="11" name="Picture 11"/>
          <p:cNvPicPr>
            <a:picLocks noChangeAspect="1"/>
          </p:cNvPicPr>
          <p:nvPr/>
        </p:nvPicPr>
        <p:blipFill>
          <a:blip r:embed="rId2"/>
          <a:srcRect/>
          <a:stretch>
            <a:fillRect/>
          </a:stretch>
        </p:blipFill>
        <p:spPr>
          <a:xfrm rot="262007">
            <a:off x="-114631" y="4808483"/>
            <a:ext cx="8045642" cy="2708605"/>
          </a:xfrm>
          <a:prstGeom prst="rect">
            <a:avLst/>
          </a:prstGeom>
        </p:spPr>
      </p:pic>
      <p:pic>
        <p:nvPicPr>
          <p:cNvPr id="12" name="Picture 12"/>
          <p:cNvPicPr>
            <a:picLocks noChangeAspect="1"/>
          </p:cNvPicPr>
          <p:nvPr/>
        </p:nvPicPr>
        <p:blipFill>
          <a:blip r:embed="rId5"/>
          <a:srcRect/>
          <a:stretch>
            <a:fillRect/>
          </a:stretch>
        </p:blipFill>
        <p:spPr>
          <a:xfrm rot="-6383107">
            <a:off x="6687187" y="8627549"/>
            <a:ext cx="708116" cy="679791"/>
          </a:xfrm>
          <a:prstGeom prst="rect">
            <a:avLst/>
          </a:prstGeom>
        </p:spPr>
      </p:pic>
      <p:pic>
        <p:nvPicPr>
          <p:cNvPr id="13" name="Picture 13"/>
          <p:cNvPicPr>
            <a:picLocks noChangeAspect="1"/>
          </p:cNvPicPr>
          <p:nvPr/>
        </p:nvPicPr>
        <p:blipFill>
          <a:blip r:embed="rId2"/>
          <a:srcRect/>
          <a:stretch>
            <a:fillRect/>
          </a:stretch>
        </p:blipFill>
        <p:spPr>
          <a:xfrm rot="262007">
            <a:off x="-238761" y="6778526"/>
            <a:ext cx="8561682" cy="2708605"/>
          </a:xfrm>
          <a:prstGeom prst="rect">
            <a:avLst/>
          </a:prstGeom>
        </p:spPr>
      </p:pic>
      <p:sp>
        <p:nvSpPr>
          <p:cNvPr id="14" name="TextBox 14"/>
          <p:cNvSpPr txBox="1"/>
          <p:nvPr/>
        </p:nvSpPr>
        <p:spPr>
          <a:xfrm>
            <a:off x="557771" y="5354350"/>
            <a:ext cx="7527476" cy="1795235"/>
          </a:xfrm>
          <a:prstGeom prst="rect">
            <a:avLst/>
          </a:prstGeom>
        </p:spPr>
        <p:txBody>
          <a:bodyPr lIns="0" tIns="0" rIns="0" bIns="0" rtlCol="0" anchor="t">
            <a:spAutoFit/>
          </a:bodyPr>
          <a:lstStyle/>
          <a:p>
            <a:pPr algn="ctr">
              <a:lnSpc>
                <a:spcPts val="16800"/>
              </a:lnSpc>
              <a:spcBef>
                <a:spcPct val="0"/>
              </a:spcBef>
            </a:pPr>
            <a:r>
              <a:rPr lang="tr-TR" sz="6000" b="1" dirty="0" smtClean="0">
                <a:solidFill>
                  <a:srgbClr val="000000"/>
                </a:solidFill>
                <a:latin typeface="Amatic SC Bold"/>
              </a:rPr>
              <a:t>BORSA İSTANBUL SAKARYA</a:t>
            </a:r>
            <a:endParaRPr lang="en-US" sz="6000" b="1" dirty="0">
              <a:solidFill>
                <a:srgbClr val="000000"/>
              </a:solidFill>
              <a:latin typeface="Amatic SC Bold"/>
            </a:endParaRPr>
          </a:p>
        </p:txBody>
      </p:sp>
      <p:sp>
        <p:nvSpPr>
          <p:cNvPr id="15" name="TextBox 15"/>
          <p:cNvSpPr txBox="1"/>
          <p:nvPr/>
        </p:nvSpPr>
        <p:spPr>
          <a:xfrm>
            <a:off x="193920" y="7770021"/>
            <a:ext cx="8255179" cy="1085215"/>
          </a:xfrm>
          <a:prstGeom prst="rect">
            <a:avLst/>
          </a:prstGeom>
        </p:spPr>
        <p:txBody>
          <a:bodyPr lIns="0" tIns="0" rIns="0" bIns="0" rtlCol="0" anchor="t">
            <a:spAutoFit/>
          </a:bodyPr>
          <a:lstStyle/>
          <a:p>
            <a:pPr algn="ctr">
              <a:lnSpc>
                <a:spcPts val="8960"/>
              </a:lnSpc>
              <a:spcBef>
                <a:spcPct val="0"/>
              </a:spcBef>
            </a:pPr>
            <a:r>
              <a:rPr lang="en-US" sz="6400" dirty="0">
                <a:solidFill>
                  <a:srgbClr val="000000"/>
                </a:solidFill>
                <a:latin typeface="Amatic SC Bold"/>
              </a:rPr>
              <a:t>MESLEKI VE TEKNIK ANADOLU LISESI</a:t>
            </a:r>
          </a:p>
        </p:txBody>
      </p:sp>
      <p:pic>
        <p:nvPicPr>
          <p:cNvPr id="16" name="Picture 16"/>
          <p:cNvPicPr>
            <a:picLocks noChangeAspect="1"/>
          </p:cNvPicPr>
          <p:nvPr/>
        </p:nvPicPr>
        <p:blipFill>
          <a:blip r:embed="rId6"/>
          <a:srcRect/>
          <a:stretch>
            <a:fillRect/>
          </a:stretch>
        </p:blipFill>
        <p:spPr>
          <a:xfrm>
            <a:off x="328143" y="1053353"/>
            <a:ext cx="1534818" cy="1442729"/>
          </a:xfrm>
          <a:prstGeom prst="rect">
            <a:avLst/>
          </a:prstGeom>
        </p:spPr>
      </p:pic>
      <p:pic>
        <p:nvPicPr>
          <p:cNvPr id="17" name="Picture 17"/>
          <p:cNvPicPr>
            <a:picLocks noChangeAspect="1"/>
          </p:cNvPicPr>
          <p:nvPr/>
        </p:nvPicPr>
        <p:blipFill>
          <a:blip r:embed="rId6"/>
          <a:srcRect/>
          <a:stretch>
            <a:fillRect/>
          </a:stretch>
        </p:blipFill>
        <p:spPr>
          <a:xfrm>
            <a:off x="0" y="4392223"/>
            <a:ext cx="1598461" cy="1502553"/>
          </a:xfrm>
          <a:prstGeom prst="rect">
            <a:avLst/>
          </a:prstGeom>
        </p:spPr>
      </p:pic>
      <p:pic>
        <p:nvPicPr>
          <p:cNvPr id="18" name="Picture 18"/>
          <p:cNvPicPr>
            <a:picLocks noChangeAspect="1"/>
          </p:cNvPicPr>
          <p:nvPr/>
        </p:nvPicPr>
        <p:blipFill>
          <a:blip r:embed="rId6"/>
          <a:srcRect/>
          <a:stretch>
            <a:fillRect/>
          </a:stretch>
        </p:blipFill>
        <p:spPr>
          <a:xfrm>
            <a:off x="7904181" y="8562342"/>
            <a:ext cx="1490731" cy="1401287"/>
          </a:xfrm>
          <a:prstGeom prst="rect">
            <a:avLst/>
          </a:prstGeom>
        </p:spPr>
      </p:pic>
      <p:pic>
        <p:nvPicPr>
          <p:cNvPr id="20" name="Picture 20"/>
          <p:cNvPicPr>
            <a:picLocks noChangeAspect="1"/>
          </p:cNvPicPr>
          <p:nvPr/>
        </p:nvPicPr>
        <p:blipFill>
          <a:blip r:embed="rId7"/>
          <a:srcRect l="23386" t="16682" r="26825" b="17273"/>
          <a:stretch>
            <a:fillRect/>
          </a:stretch>
        </p:blipFill>
        <p:spPr>
          <a:xfrm rot="520720">
            <a:off x="265489" y="4640418"/>
            <a:ext cx="758494" cy="1006165"/>
          </a:xfrm>
          <a:prstGeom prst="rect">
            <a:avLst/>
          </a:prstGeom>
        </p:spPr>
      </p:pic>
      <p:pic>
        <p:nvPicPr>
          <p:cNvPr id="21" name="Picture 21"/>
          <p:cNvPicPr>
            <a:picLocks noChangeAspect="1"/>
          </p:cNvPicPr>
          <p:nvPr/>
        </p:nvPicPr>
        <p:blipFill>
          <a:blip r:embed="rId5"/>
          <a:srcRect/>
          <a:stretch>
            <a:fillRect/>
          </a:stretch>
        </p:blipFill>
        <p:spPr>
          <a:xfrm rot="8915872">
            <a:off x="14043202" y="3756825"/>
            <a:ext cx="379334" cy="364160"/>
          </a:xfrm>
          <a:prstGeom prst="rect">
            <a:avLst/>
          </a:prstGeom>
        </p:spPr>
      </p:pic>
      <p:pic>
        <p:nvPicPr>
          <p:cNvPr id="22" name="Picture 22"/>
          <p:cNvPicPr>
            <a:picLocks noChangeAspect="1"/>
          </p:cNvPicPr>
          <p:nvPr/>
        </p:nvPicPr>
        <p:blipFill>
          <a:blip r:embed="rId8"/>
          <a:srcRect l="12160" t="17796" r="14927" b="21823"/>
          <a:stretch>
            <a:fillRect/>
          </a:stretch>
        </p:blipFill>
        <p:spPr>
          <a:xfrm rot="-311875">
            <a:off x="533357" y="1295832"/>
            <a:ext cx="990685" cy="820411"/>
          </a:xfrm>
          <a:prstGeom prst="rect">
            <a:avLst/>
          </a:prstGeom>
        </p:spPr>
      </p:pic>
      <p:pic>
        <p:nvPicPr>
          <p:cNvPr id="23" name="Picture 23"/>
          <p:cNvPicPr>
            <a:picLocks noChangeAspect="1"/>
          </p:cNvPicPr>
          <p:nvPr/>
        </p:nvPicPr>
        <p:blipFill>
          <a:blip r:embed="rId9"/>
          <a:srcRect/>
          <a:stretch>
            <a:fillRect/>
          </a:stretch>
        </p:blipFill>
        <p:spPr>
          <a:xfrm rot="1800043">
            <a:off x="6928242" y="3212361"/>
            <a:ext cx="567418" cy="626667"/>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43939" y="8836652"/>
            <a:ext cx="811213"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da pehlivan\Downloads\IMG-77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54590"/>
            <a:ext cx="11830050" cy="953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704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eda pehlivan\Downloads\IMG-77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90500"/>
            <a:ext cx="11830050" cy="956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133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0084657">
            <a:off x="3312608" y="1124663"/>
            <a:ext cx="541332" cy="519679"/>
          </a:xfrm>
          <a:prstGeom prst="rect">
            <a:avLst/>
          </a:prstGeom>
        </p:spPr>
      </p:pic>
      <p:pic>
        <p:nvPicPr>
          <p:cNvPr id="3" name="Picture 3"/>
          <p:cNvPicPr>
            <a:picLocks noChangeAspect="1"/>
          </p:cNvPicPr>
          <p:nvPr/>
        </p:nvPicPr>
        <p:blipFill>
          <a:blip r:embed="rId3"/>
          <a:srcRect/>
          <a:stretch>
            <a:fillRect/>
          </a:stretch>
        </p:blipFill>
        <p:spPr>
          <a:xfrm rot="1460983">
            <a:off x="1140146" y="6043445"/>
            <a:ext cx="1748898" cy="2199872"/>
          </a:xfrm>
          <a:prstGeom prst="rect">
            <a:avLst/>
          </a:prstGeom>
        </p:spPr>
      </p:pic>
      <p:pic>
        <p:nvPicPr>
          <p:cNvPr id="4" name="Picture 4"/>
          <p:cNvPicPr>
            <a:picLocks noChangeAspect="1"/>
          </p:cNvPicPr>
          <p:nvPr/>
        </p:nvPicPr>
        <p:blipFill>
          <a:blip r:embed="rId4"/>
          <a:srcRect/>
          <a:stretch>
            <a:fillRect/>
          </a:stretch>
        </p:blipFill>
        <p:spPr>
          <a:xfrm rot="-1159206">
            <a:off x="3252256" y="4267841"/>
            <a:ext cx="662036" cy="1122094"/>
          </a:xfrm>
          <a:prstGeom prst="rect">
            <a:avLst/>
          </a:prstGeom>
        </p:spPr>
      </p:pic>
      <p:pic>
        <p:nvPicPr>
          <p:cNvPr id="5" name="Picture 5"/>
          <p:cNvPicPr>
            <a:picLocks noChangeAspect="1"/>
          </p:cNvPicPr>
          <p:nvPr/>
        </p:nvPicPr>
        <p:blipFill>
          <a:blip r:embed="rId5"/>
          <a:srcRect/>
          <a:stretch>
            <a:fillRect/>
          </a:stretch>
        </p:blipFill>
        <p:spPr>
          <a:xfrm>
            <a:off x="5606750" y="8544145"/>
            <a:ext cx="758759" cy="837986"/>
          </a:xfrm>
          <a:prstGeom prst="rect">
            <a:avLst/>
          </a:prstGeom>
        </p:spPr>
      </p:pic>
      <p:pic>
        <p:nvPicPr>
          <p:cNvPr id="6" name="Picture 6"/>
          <p:cNvPicPr>
            <a:picLocks noChangeAspect="1"/>
          </p:cNvPicPr>
          <p:nvPr/>
        </p:nvPicPr>
        <p:blipFill>
          <a:blip r:embed="rId3"/>
          <a:srcRect/>
          <a:stretch>
            <a:fillRect/>
          </a:stretch>
        </p:blipFill>
        <p:spPr>
          <a:xfrm rot="4810274">
            <a:off x="15351211" y="518240"/>
            <a:ext cx="1675438" cy="2107469"/>
          </a:xfrm>
          <a:prstGeom prst="rect">
            <a:avLst/>
          </a:prstGeom>
        </p:spPr>
      </p:pic>
      <p:pic>
        <p:nvPicPr>
          <p:cNvPr id="7" name="Picture 7"/>
          <p:cNvPicPr>
            <a:picLocks noChangeAspect="1"/>
          </p:cNvPicPr>
          <p:nvPr/>
        </p:nvPicPr>
        <p:blipFill>
          <a:blip r:embed="rId2"/>
          <a:srcRect/>
          <a:stretch>
            <a:fillRect/>
          </a:stretch>
        </p:blipFill>
        <p:spPr>
          <a:xfrm rot="-7483644">
            <a:off x="2830753" y="8871512"/>
            <a:ext cx="509049" cy="488687"/>
          </a:xfrm>
          <a:prstGeom prst="rect">
            <a:avLst/>
          </a:prstGeom>
        </p:spPr>
      </p:pic>
      <p:pic>
        <p:nvPicPr>
          <p:cNvPr id="8" name="Picture 8"/>
          <p:cNvPicPr>
            <a:picLocks noChangeAspect="1"/>
          </p:cNvPicPr>
          <p:nvPr/>
        </p:nvPicPr>
        <p:blipFill>
          <a:blip r:embed="rId2"/>
          <a:srcRect/>
          <a:stretch>
            <a:fillRect/>
          </a:stretch>
        </p:blipFill>
        <p:spPr>
          <a:xfrm rot="1422455">
            <a:off x="887331" y="3746380"/>
            <a:ext cx="509049" cy="488687"/>
          </a:xfrm>
          <a:prstGeom prst="rect">
            <a:avLst/>
          </a:prstGeom>
        </p:spPr>
      </p:pic>
      <p:pic>
        <p:nvPicPr>
          <p:cNvPr id="9" name="Picture 9"/>
          <p:cNvPicPr>
            <a:picLocks noChangeAspect="1"/>
          </p:cNvPicPr>
          <p:nvPr/>
        </p:nvPicPr>
        <p:blipFill>
          <a:blip r:embed="rId2"/>
          <a:srcRect/>
          <a:stretch>
            <a:fillRect/>
          </a:stretch>
        </p:blipFill>
        <p:spPr>
          <a:xfrm rot="2851397">
            <a:off x="9271959" y="1713339"/>
            <a:ext cx="319992" cy="307192"/>
          </a:xfrm>
          <a:prstGeom prst="rect">
            <a:avLst/>
          </a:prstGeom>
        </p:spPr>
      </p:pic>
      <p:pic>
        <p:nvPicPr>
          <p:cNvPr id="10" name="Picture 10"/>
          <p:cNvPicPr>
            <a:picLocks noChangeAspect="1"/>
          </p:cNvPicPr>
          <p:nvPr/>
        </p:nvPicPr>
        <p:blipFill>
          <a:blip r:embed="rId2"/>
          <a:srcRect/>
          <a:stretch>
            <a:fillRect/>
          </a:stretch>
        </p:blipFill>
        <p:spPr>
          <a:xfrm rot="-10019461">
            <a:off x="13499925" y="1324020"/>
            <a:ext cx="516571" cy="495908"/>
          </a:xfrm>
          <a:prstGeom prst="rect">
            <a:avLst/>
          </a:prstGeom>
        </p:spPr>
      </p:pic>
      <p:pic>
        <p:nvPicPr>
          <p:cNvPr id="11" name="Picture 11"/>
          <p:cNvPicPr>
            <a:picLocks noChangeAspect="1"/>
          </p:cNvPicPr>
          <p:nvPr/>
        </p:nvPicPr>
        <p:blipFill>
          <a:blip r:embed="rId2"/>
          <a:srcRect/>
          <a:stretch>
            <a:fillRect/>
          </a:stretch>
        </p:blipFill>
        <p:spPr>
          <a:xfrm rot="-6383107">
            <a:off x="16927791" y="4752167"/>
            <a:ext cx="513645" cy="493100"/>
          </a:xfrm>
          <a:prstGeom prst="rect">
            <a:avLst/>
          </a:prstGeom>
        </p:spPr>
      </p:pic>
      <p:pic>
        <p:nvPicPr>
          <p:cNvPr id="12" name="Picture 12"/>
          <p:cNvPicPr>
            <a:picLocks noChangeAspect="1"/>
          </p:cNvPicPr>
          <p:nvPr/>
        </p:nvPicPr>
        <p:blipFill>
          <a:blip r:embed="rId2"/>
          <a:srcRect/>
          <a:stretch>
            <a:fillRect/>
          </a:stretch>
        </p:blipFill>
        <p:spPr>
          <a:xfrm rot="5756806">
            <a:off x="15020060" y="9178423"/>
            <a:ext cx="424393" cy="407417"/>
          </a:xfrm>
          <a:prstGeom prst="rect">
            <a:avLst/>
          </a:prstGeom>
        </p:spPr>
      </p:pic>
      <p:pic>
        <p:nvPicPr>
          <p:cNvPr id="13" name="Picture 13"/>
          <p:cNvPicPr>
            <a:picLocks noChangeAspect="1"/>
          </p:cNvPicPr>
          <p:nvPr/>
        </p:nvPicPr>
        <p:blipFill>
          <a:blip r:embed="rId2"/>
          <a:srcRect/>
          <a:stretch>
            <a:fillRect/>
          </a:stretch>
        </p:blipFill>
        <p:spPr>
          <a:xfrm rot="8915872">
            <a:off x="14957400" y="6074883"/>
            <a:ext cx="424393" cy="407417"/>
          </a:xfrm>
          <a:prstGeom prst="rect">
            <a:avLst/>
          </a:prstGeom>
        </p:spPr>
      </p:pic>
      <p:pic>
        <p:nvPicPr>
          <p:cNvPr id="14" name="Picture 14"/>
          <p:cNvPicPr>
            <a:picLocks noChangeAspect="1"/>
          </p:cNvPicPr>
          <p:nvPr/>
        </p:nvPicPr>
        <p:blipFill>
          <a:blip r:embed="rId4"/>
          <a:srcRect/>
          <a:stretch>
            <a:fillRect/>
          </a:stretch>
        </p:blipFill>
        <p:spPr>
          <a:xfrm rot="1345741">
            <a:off x="12434679" y="8217911"/>
            <a:ext cx="511678" cy="867251"/>
          </a:xfrm>
          <a:prstGeom prst="rect">
            <a:avLst/>
          </a:prstGeom>
        </p:spPr>
      </p:pic>
      <p:pic>
        <p:nvPicPr>
          <p:cNvPr id="15" name="Picture 15"/>
          <p:cNvPicPr>
            <a:picLocks noChangeAspect="1"/>
          </p:cNvPicPr>
          <p:nvPr/>
        </p:nvPicPr>
        <p:blipFill>
          <a:blip r:embed="rId5"/>
          <a:srcRect/>
          <a:stretch>
            <a:fillRect/>
          </a:stretch>
        </p:blipFill>
        <p:spPr>
          <a:xfrm rot="1800043">
            <a:off x="11268667" y="590515"/>
            <a:ext cx="567418" cy="626667"/>
          </a:xfrm>
          <a:prstGeom prst="rect">
            <a:avLst/>
          </a:prstGeom>
        </p:spPr>
      </p:pic>
      <p:pic>
        <p:nvPicPr>
          <p:cNvPr id="16" name="Picture 16"/>
          <p:cNvPicPr>
            <a:picLocks noChangeAspect="1"/>
          </p:cNvPicPr>
          <p:nvPr/>
        </p:nvPicPr>
        <p:blipFill>
          <a:blip r:embed="rId4"/>
          <a:srcRect/>
          <a:stretch>
            <a:fillRect/>
          </a:stretch>
        </p:blipFill>
        <p:spPr>
          <a:xfrm rot="-10154087">
            <a:off x="14320066" y="3449328"/>
            <a:ext cx="489149" cy="829067"/>
          </a:xfrm>
          <a:prstGeom prst="rect">
            <a:avLst/>
          </a:prstGeom>
        </p:spPr>
      </p:pic>
      <p:pic>
        <p:nvPicPr>
          <p:cNvPr id="17" name="Picture 17"/>
          <p:cNvPicPr>
            <a:picLocks noChangeAspect="1"/>
          </p:cNvPicPr>
          <p:nvPr/>
        </p:nvPicPr>
        <p:blipFill>
          <a:blip r:embed="rId4"/>
          <a:srcRect/>
          <a:stretch>
            <a:fillRect/>
          </a:stretch>
        </p:blipFill>
        <p:spPr>
          <a:xfrm rot="-1669974">
            <a:off x="6165299" y="822791"/>
            <a:ext cx="530353" cy="898904"/>
          </a:xfrm>
          <a:prstGeom prst="rect">
            <a:avLst/>
          </a:prstGeom>
        </p:spPr>
      </p:pic>
      <p:pic>
        <p:nvPicPr>
          <p:cNvPr id="18" name="Picture 18"/>
          <p:cNvPicPr>
            <a:picLocks noChangeAspect="1"/>
          </p:cNvPicPr>
          <p:nvPr/>
        </p:nvPicPr>
        <p:blipFill>
          <a:blip r:embed="rId2"/>
          <a:srcRect/>
          <a:stretch>
            <a:fillRect/>
          </a:stretch>
        </p:blipFill>
        <p:spPr>
          <a:xfrm rot="-1839255">
            <a:off x="9001924" y="9254121"/>
            <a:ext cx="554415" cy="532238"/>
          </a:xfrm>
          <a:prstGeom prst="rect">
            <a:avLst/>
          </a:prstGeom>
        </p:spPr>
      </p:pic>
      <p:pic>
        <p:nvPicPr>
          <p:cNvPr id="19" name="Picture 19"/>
          <p:cNvPicPr>
            <a:picLocks noChangeAspect="1"/>
          </p:cNvPicPr>
          <p:nvPr/>
        </p:nvPicPr>
        <p:blipFill>
          <a:blip r:embed="rId6"/>
          <a:srcRect/>
          <a:stretch>
            <a:fillRect/>
          </a:stretch>
        </p:blipFill>
        <p:spPr>
          <a:xfrm rot="693431">
            <a:off x="920907" y="611011"/>
            <a:ext cx="826577" cy="1185137"/>
          </a:xfrm>
          <a:prstGeom prst="rect">
            <a:avLst/>
          </a:prstGeom>
        </p:spPr>
      </p:pic>
      <p:pic>
        <p:nvPicPr>
          <p:cNvPr id="20" name="Picture 20"/>
          <p:cNvPicPr>
            <a:picLocks noChangeAspect="1"/>
          </p:cNvPicPr>
          <p:nvPr/>
        </p:nvPicPr>
        <p:blipFill>
          <a:blip r:embed="rId6"/>
          <a:srcRect/>
          <a:stretch>
            <a:fillRect/>
          </a:stretch>
        </p:blipFill>
        <p:spPr>
          <a:xfrm rot="-2419102">
            <a:off x="16411918" y="7034178"/>
            <a:ext cx="927423" cy="1329729"/>
          </a:xfrm>
          <a:prstGeom prst="rect">
            <a:avLst/>
          </a:prstGeom>
        </p:spPr>
      </p:pic>
      <p:pic>
        <p:nvPicPr>
          <p:cNvPr id="21" name="Picture 21"/>
          <p:cNvPicPr>
            <a:picLocks noChangeAspect="1"/>
          </p:cNvPicPr>
          <p:nvPr/>
        </p:nvPicPr>
        <p:blipFill>
          <a:blip r:embed="rId7"/>
          <a:srcRect/>
          <a:stretch>
            <a:fillRect/>
          </a:stretch>
        </p:blipFill>
        <p:spPr>
          <a:xfrm>
            <a:off x="4767585" y="2554345"/>
            <a:ext cx="8752831" cy="5299441"/>
          </a:xfrm>
          <a:prstGeom prst="rect">
            <a:avLst/>
          </a:prstGeom>
        </p:spPr>
      </p:pic>
      <p:pic>
        <p:nvPicPr>
          <p:cNvPr id="22" name="Picture 22"/>
          <p:cNvPicPr>
            <a:picLocks noChangeAspect="1"/>
          </p:cNvPicPr>
          <p:nvPr/>
        </p:nvPicPr>
        <p:blipFill>
          <a:blip r:embed="rId8"/>
          <a:srcRect/>
          <a:stretch>
            <a:fillRect/>
          </a:stretch>
        </p:blipFill>
        <p:spPr>
          <a:xfrm rot="5400000">
            <a:off x="6550920" y="1074548"/>
            <a:ext cx="5319413" cy="8480223"/>
          </a:xfrm>
          <a:prstGeom prst="rect">
            <a:avLst/>
          </a:prstGeom>
        </p:spPr>
      </p:pic>
      <p:sp>
        <p:nvSpPr>
          <p:cNvPr id="23" name="TextBox 23"/>
          <p:cNvSpPr txBox="1"/>
          <p:nvPr/>
        </p:nvSpPr>
        <p:spPr>
          <a:xfrm>
            <a:off x="5730735" y="3468611"/>
            <a:ext cx="6959783" cy="3747135"/>
          </a:xfrm>
          <a:prstGeom prst="rect">
            <a:avLst/>
          </a:prstGeom>
        </p:spPr>
        <p:txBody>
          <a:bodyPr lIns="0" tIns="0" rIns="0" bIns="0" rtlCol="0" anchor="t">
            <a:spAutoFit/>
          </a:bodyPr>
          <a:lstStyle/>
          <a:p>
            <a:pPr algn="ctr">
              <a:lnSpc>
                <a:spcPts val="14400"/>
              </a:lnSpc>
            </a:pPr>
            <a:r>
              <a:rPr lang="en-US" sz="14400">
                <a:solidFill>
                  <a:srgbClr val="000000"/>
                </a:solidFill>
                <a:latin typeface="Amatic SC Bold"/>
              </a:rPr>
              <a:t>OKULUMUZA</a:t>
            </a:r>
          </a:p>
          <a:p>
            <a:pPr algn="ctr">
              <a:lnSpc>
                <a:spcPts val="14400"/>
              </a:lnSpc>
            </a:pPr>
            <a:r>
              <a:rPr lang="en-US" sz="14400">
                <a:solidFill>
                  <a:srgbClr val="000000"/>
                </a:solidFill>
                <a:latin typeface="Amatic SC Bold"/>
              </a:rPr>
              <a:t>HOŞGELDINIZ!</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TextBox 2"/>
          <p:cNvSpPr txBox="1"/>
          <p:nvPr/>
        </p:nvSpPr>
        <p:spPr>
          <a:xfrm>
            <a:off x="2266248" y="3099172"/>
            <a:ext cx="5299030" cy="405765"/>
          </a:xfrm>
          <a:prstGeom prst="rect">
            <a:avLst/>
          </a:prstGeom>
        </p:spPr>
        <p:txBody>
          <a:bodyPr lIns="0" tIns="0" rIns="0" bIns="0" rtlCol="0" anchor="t">
            <a:spAutoFit/>
          </a:bodyPr>
          <a:lstStyle/>
          <a:p>
            <a:pPr marL="0" lvl="0" indent="0" algn="ctr">
              <a:lnSpc>
                <a:spcPts val="3359"/>
              </a:lnSpc>
              <a:spcBef>
                <a:spcPct val="0"/>
              </a:spcBef>
            </a:pPr>
            <a:endParaRPr/>
          </a:p>
        </p:txBody>
      </p:sp>
      <p:pic>
        <p:nvPicPr>
          <p:cNvPr id="3" name="Picture 3"/>
          <p:cNvPicPr>
            <a:picLocks noChangeAspect="1"/>
          </p:cNvPicPr>
          <p:nvPr/>
        </p:nvPicPr>
        <p:blipFill>
          <a:blip r:embed="rId2"/>
          <a:srcRect r="25108" b="25108"/>
          <a:stretch>
            <a:fillRect/>
          </a:stretch>
        </p:blipFill>
        <p:spPr>
          <a:xfrm rot="244331">
            <a:off x="1070342" y="1824515"/>
            <a:ext cx="4176445" cy="1321275"/>
          </a:xfrm>
          <a:prstGeom prst="rect">
            <a:avLst/>
          </a:prstGeom>
        </p:spPr>
      </p:pic>
      <p:sp>
        <p:nvSpPr>
          <p:cNvPr id="4" name="TextBox 4"/>
          <p:cNvSpPr txBox="1"/>
          <p:nvPr/>
        </p:nvSpPr>
        <p:spPr>
          <a:xfrm>
            <a:off x="1316805" y="2055729"/>
            <a:ext cx="7238617" cy="430222"/>
          </a:xfrm>
          <a:prstGeom prst="rect">
            <a:avLst/>
          </a:prstGeom>
        </p:spPr>
        <p:txBody>
          <a:bodyPr lIns="0" tIns="0" rIns="0" bIns="0" rtlCol="0" anchor="t">
            <a:spAutoFit/>
          </a:bodyPr>
          <a:lstStyle/>
          <a:p>
            <a:pPr marL="0" lvl="0" indent="0">
              <a:lnSpc>
                <a:spcPts val="3589"/>
              </a:lnSpc>
              <a:spcBef>
                <a:spcPct val="0"/>
              </a:spcBef>
            </a:pPr>
            <a:r>
              <a:rPr lang="en-US" sz="2563" u="none">
                <a:solidFill>
                  <a:srgbClr val="000000"/>
                </a:solidFill>
                <a:latin typeface="Muli Regular Bold"/>
              </a:rPr>
              <a:t> </a:t>
            </a:r>
          </a:p>
        </p:txBody>
      </p:sp>
      <p:grpSp>
        <p:nvGrpSpPr>
          <p:cNvPr id="5" name="Group 5"/>
          <p:cNvGrpSpPr/>
          <p:nvPr/>
        </p:nvGrpSpPr>
        <p:grpSpPr>
          <a:xfrm>
            <a:off x="1276104" y="4672188"/>
            <a:ext cx="7279319" cy="1420158"/>
            <a:chOff x="0" y="0"/>
            <a:chExt cx="3290570" cy="3295650"/>
          </a:xfrm>
        </p:grpSpPr>
        <p:sp>
          <p:nvSpPr>
            <p:cNvPr id="6" name="Freeform 6"/>
            <p:cNvSpPr/>
            <p:nvPr/>
          </p:nvSpPr>
          <p:spPr>
            <a:xfrm>
              <a:off x="0" y="0"/>
              <a:ext cx="4563207" cy="781849"/>
            </a:xfrm>
            <a:custGeom>
              <a:avLst/>
              <a:gdLst/>
              <a:ahLst/>
              <a:cxnLst/>
              <a:rect l="l" t="t" r="r" b="b"/>
              <a:pathLst>
                <a:path w="4563207" h="781849">
                  <a:moveTo>
                    <a:pt x="4563207" y="2745"/>
                  </a:moveTo>
                  <a:lnTo>
                    <a:pt x="0" y="2745"/>
                  </a:lnTo>
                  <a:lnTo>
                    <a:pt x="0" y="0"/>
                  </a:lnTo>
                  <a:lnTo>
                    <a:pt x="4563207" y="0"/>
                  </a:lnTo>
                  <a:lnTo>
                    <a:pt x="4563207" y="2745"/>
                  </a:lnTo>
                  <a:close/>
                  <a:moveTo>
                    <a:pt x="4563207" y="111154"/>
                  </a:moveTo>
                  <a:lnTo>
                    <a:pt x="0" y="111154"/>
                  </a:lnTo>
                  <a:lnTo>
                    <a:pt x="0" y="113898"/>
                  </a:lnTo>
                  <a:lnTo>
                    <a:pt x="4563207" y="113898"/>
                  </a:lnTo>
                  <a:lnTo>
                    <a:pt x="4563207" y="111154"/>
                  </a:lnTo>
                  <a:close/>
                  <a:moveTo>
                    <a:pt x="4563207" y="222650"/>
                  </a:moveTo>
                  <a:lnTo>
                    <a:pt x="0" y="222650"/>
                  </a:lnTo>
                  <a:lnTo>
                    <a:pt x="0" y="225395"/>
                  </a:lnTo>
                  <a:lnTo>
                    <a:pt x="4563207" y="225395"/>
                  </a:lnTo>
                  <a:lnTo>
                    <a:pt x="4563207" y="222650"/>
                  </a:lnTo>
                  <a:close/>
                  <a:moveTo>
                    <a:pt x="4563207" y="333804"/>
                  </a:moveTo>
                  <a:lnTo>
                    <a:pt x="0" y="333804"/>
                  </a:lnTo>
                  <a:lnTo>
                    <a:pt x="0" y="336548"/>
                  </a:lnTo>
                  <a:lnTo>
                    <a:pt x="4563207" y="336548"/>
                  </a:lnTo>
                  <a:lnTo>
                    <a:pt x="4563207" y="333804"/>
                  </a:lnTo>
                  <a:close/>
                  <a:moveTo>
                    <a:pt x="4563207" y="444958"/>
                  </a:moveTo>
                  <a:lnTo>
                    <a:pt x="0" y="444958"/>
                  </a:lnTo>
                  <a:lnTo>
                    <a:pt x="0" y="447702"/>
                  </a:lnTo>
                  <a:lnTo>
                    <a:pt x="4563207" y="447702"/>
                  </a:lnTo>
                  <a:lnTo>
                    <a:pt x="4563207" y="444958"/>
                  </a:lnTo>
                  <a:close/>
                  <a:moveTo>
                    <a:pt x="4563207" y="556454"/>
                  </a:moveTo>
                  <a:lnTo>
                    <a:pt x="0" y="556454"/>
                  </a:lnTo>
                  <a:lnTo>
                    <a:pt x="0" y="559199"/>
                  </a:lnTo>
                  <a:lnTo>
                    <a:pt x="4563207" y="559199"/>
                  </a:lnTo>
                  <a:lnTo>
                    <a:pt x="4563207" y="556454"/>
                  </a:lnTo>
                  <a:close/>
                  <a:moveTo>
                    <a:pt x="4563207" y="667608"/>
                  </a:moveTo>
                  <a:lnTo>
                    <a:pt x="0" y="667608"/>
                  </a:lnTo>
                  <a:lnTo>
                    <a:pt x="0" y="670352"/>
                  </a:lnTo>
                  <a:lnTo>
                    <a:pt x="4563207" y="670352"/>
                  </a:lnTo>
                  <a:lnTo>
                    <a:pt x="4563207" y="667608"/>
                  </a:lnTo>
                  <a:close/>
                  <a:moveTo>
                    <a:pt x="4563207" y="779105"/>
                  </a:moveTo>
                  <a:lnTo>
                    <a:pt x="0" y="779105"/>
                  </a:lnTo>
                  <a:lnTo>
                    <a:pt x="0" y="781849"/>
                  </a:lnTo>
                  <a:lnTo>
                    <a:pt x="4563207" y="781849"/>
                  </a:lnTo>
                  <a:lnTo>
                    <a:pt x="4563207" y="779105"/>
                  </a:lnTo>
                  <a:close/>
                </a:path>
              </a:pathLst>
            </a:custGeom>
            <a:solidFill>
              <a:srgbClr val="FDBE14"/>
            </a:solidFill>
          </p:spPr>
        </p:sp>
      </p:grpSp>
      <p:pic>
        <p:nvPicPr>
          <p:cNvPr id="7" name="Picture 7"/>
          <p:cNvPicPr>
            <a:picLocks noChangeAspect="1"/>
          </p:cNvPicPr>
          <p:nvPr/>
        </p:nvPicPr>
        <p:blipFill>
          <a:blip r:embed="rId3"/>
          <a:srcRect/>
          <a:stretch>
            <a:fillRect/>
          </a:stretch>
        </p:blipFill>
        <p:spPr>
          <a:xfrm rot="141666">
            <a:off x="9998053" y="5201961"/>
            <a:ext cx="2849847" cy="569969"/>
          </a:xfrm>
          <a:prstGeom prst="rect">
            <a:avLst/>
          </a:prstGeom>
        </p:spPr>
      </p:pic>
      <p:sp>
        <p:nvSpPr>
          <p:cNvPr id="8" name="TextBox 8"/>
          <p:cNvSpPr txBox="1"/>
          <p:nvPr/>
        </p:nvSpPr>
        <p:spPr>
          <a:xfrm>
            <a:off x="10224346" y="5283618"/>
            <a:ext cx="7454926" cy="450636"/>
          </a:xfrm>
          <a:prstGeom prst="rect">
            <a:avLst/>
          </a:prstGeom>
        </p:spPr>
        <p:txBody>
          <a:bodyPr lIns="0" tIns="0" rIns="0" bIns="0" rtlCol="0" anchor="t">
            <a:spAutoFit/>
          </a:bodyPr>
          <a:lstStyle/>
          <a:p>
            <a:pPr lvl="0">
              <a:lnSpc>
                <a:spcPts val="3696"/>
              </a:lnSpc>
              <a:spcBef>
                <a:spcPct val="0"/>
              </a:spcBef>
            </a:pPr>
            <a:r>
              <a:rPr lang="en-US" sz="2640" dirty="0">
                <a:solidFill>
                  <a:srgbClr val="000000"/>
                </a:solidFill>
                <a:latin typeface="Muli Regular Bold"/>
              </a:rPr>
              <a:t>OKULUMUZDA </a:t>
            </a:r>
            <a:r>
              <a:rPr lang="en-US" sz="2640" dirty="0" smtClean="0">
                <a:solidFill>
                  <a:srgbClr val="000000"/>
                </a:solidFill>
                <a:latin typeface="Muli Regular Bold"/>
              </a:rPr>
              <a:t> </a:t>
            </a:r>
            <a:r>
              <a:rPr lang="tr-TR" sz="2800" dirty="0"/>
              <a:t>1355</a:t>
            </a:r>
            <a:r>
              <a:rPr lang="en-US" sz="2640" dirty="0" smtClean="0">
                <a:solidFill>
                  <a:srgbClr val="000000"/>
                </a:solidFill>
                <a:latin typeface="Muli Regular Bold"/>
              </a:rPr>
              <a:t> </a:t>
            </a:r>
            <a:r>
              <a:rPr lang="en-US" sz="2640" dirty="0">
                <a:solidFill>
                  <a:srgbClr val="000000"/>
                </a:solidFill>
                <a:latin typeface="Muli Regular Bold"/>
              </a:rPr>
              <a:t>ÖĞRENCİ VARDIR.</a:t>
            </a:r>
          </a:p>
        </p:txBody>
      </p:sp>
      <p:grpSp>
        <p:nvGrpSpPr>
          <p:cNvPr id="9" name="Group 9"/>
          <p:cNvGrpSpPr/>
          <p:nvPr/>
        </p:nvGrpSpPr>
        <p:grpSpPr>
          <a:xfrm>
            <a:off x="10086995" y="7404099"/>
            <a:ext cx="7362536" cy="1436393"/>
            <a:chOff x="0" y="0"/>
            <a:chExt cx="3290570" cy="3295650"/>
          </a:xfrm>
        </p:grpSpPr>
        <p:sp>
          <p:nvSpPr>
            <p:cNvPr id="10" name="Freeform 10"/>
            <p:cNvSpPr/>
            <p:nvPr/>
          </p:nvSpPr>
          <p:spPr>
            <a:xfrm>
              <a:off x="0" y="0"/>
              <a:ext cx="4563207" cy="781849"/>
            </a:xfrm>
            <a:custGeom>
              <a:avLst/>
              <a:gdLst/>
              <a:ahLst/>
              <a:cxnLst/>
              <a:rect l="l" t="t" r="r" b="b"/>
              <a:pathLst>
                <a:path w="4563207" h="781849">
                  <a:moveTo>
                    <a:pt x="4563207" y="2745"/>
                  </a:moveTo>
                  <a:lnTo>
                    <a:pt x="0" y="2745"/>
                  </a:lnTo>
                  <a:lnTo>
                    <a:pt x="0" y="0"/>
                  </a:lnTo>
                  <a:lnTo>
                    <a:pt x="4563207" y="0"/>
                  </a:lnTo>
                  <a:lnTo>
                    <a:pt x="4563207" y="2745"/>
                  </a:lnTo>
                  <a:close/>
                  <a:moveTo>
                    <a:pt x="4563207" y="111154"/>
                  </a:moveTo>
                  <a:lnTo>
                    <a:pt x="0" y="111154"/>
                  </a:lnTo>
                  <a:lnTo>
                    <a:pt x="0" y="113898"/>
                  </a:lnTo>
                  <a:lnTo>
                    <a:pt x="4563207" y="113898"/>
                  </a:lnTo>
                  <a:lnTo>
                    <a:pt x="4563207" y="111154"/>
                  </a:lnTo>
                  <a:close/>
                  <a:moveTo>
                    <a:pt x="4563207" y="222650"/>
                  </a:moveTo>
                  <a:lnTo>
                    <a:pt x="0" y="222650"/>
                  </a:lnTo>
                  <a:lnTo>
                    <a:pt x="0" y="225395"/>
                  </a:lnTo>
                  <a:lnTo>
                    <a:pt x="4563207" y="225395"/>
                  </a:lnTo>
                  <a:lnTo>
                    <a:pt x="4563207" y="222650"/>
                  </a:lnTo>
                  <a:close/>
                  <a:moveTo>
                    <a:pt x="4563207" y="333804"/>
                  </a:moveTo>
                  <a:lnTo>
                    <a:pt x="0" y="333804"/>
                  </a:lnTo>
                  <a:lnTo>
                    <a:pt x="0" y="336548"/>
                  </a:lnTo>
                  <a:lnTo>
                    <a:pt x="4563207" y="336548"/>
                  </a:lnTo>
                  <a:lnTo>
                    <a:pt x="4563207" y="333804"/>
                  </a:lnTo>
                  <a:close/>
                  <a:moveTo>
                    <a:pt x="4563207" y="444958"/>
                  </a:moveTo>
                  <a:lnTo>
                    <a:pt x="0" y="444958"/>
                  </a:lnTo>
                  <a:lnTo>
                    <a:pt x="0" y="447702"/>
                  </a:lnTo>
                  <a:lnTo>
                    <a:pt x="4563207" y="447702"/>
                  </a:lnTo>
                  <a:lnTo>
                    <a:pt x="4563207" y="444958"/>
                  </a:lnTo>
                  <a:close/>
                  <a:moveTo>
                    <a:pt x="4563207" y="556454"/>
                  </a:moveTo>
                  <a:lnTo>
                    <a:pt x="0" y="556454"/>
                  </a:lnTo>
                  <a:lnTo>
                    <a:pt x="0" y="559199"/>
                  </a:lnTo>
                  <a:lnTo>
                    <a:pt x="4563207" y="559199"/>
                  </a:lnTo>
                  <a:lnTo>
                    <a:pt x="4563207" y="556454"/>
                  </a:lnTo>
                  <a:close/>
                  <a:moveTo>
                    <a:pt x="4563207" y="667608"/>
                  </a:moveTo>
                  <a:lnTo>
                    <a:pt x="0" y="667608"/>
                  </a:lnTo>
                  <a:lnTo>
                    <a:pt x="0" y="670352"/>
                  </a:lnTo>
                  <a:lnTo>
                    <a:pt x="4563207" y="670352"/>
                  </a:lnTo>
                  <a:lnTo>
                    <a:pt x="4563207" y="667608"/>
                  </a:lnTo>
                  <a:close/>
                  <a:moveTo>
                    <a:pt x="4563207" y="779105"/>
                  </a:moveTo>
                  <a:lnTo>
                    <a:pt x="0" y="779105"/>
                  </a:lnTo>
                  <a:lnTo>
                    <a:pt x="0" y="781849"/>
                  </a:lnTo>
                  <a:lnTo>
                    <a:pt x="4563207" y="781849"/>
                  </a:lnTo>
                  <a:lnTo>
                    <a:pt x="4563207" y="779105"/>
                  </a:lnTo>
                  <a:close/>
                </a:path>
              </a:pathLst>
            </a:custGeom>
            <a:solidFill>
              <a:srgbClr val="FDBE14"/>
            </a:solidFill>
          </p:spPr>
        </p:sp>
      </p:grpSp>
      <p:sp>
        <p:nvSpPr>
          <p:cNvPr id="12" name="TextBox 12"/>
          <p:cNvSpPr txBox="1"/>
          <p:nvPr/>
        </p:nvSpPr>
        <p:spPr>
          <a:xfrm>
            <a:off x="1028700" y="4016766"/>
            <a:ext cx="7370665" cy="2205732"/>
          </a:xfrm>
          <a:prstGeom prst="rect">
            <a:avLst/>
          </a:prstGeom>
        </p:spPr>
        <p:txBody>
          <a:bodyPr lIns="0" tIns="0" rIns="0" bIns="0" rtlCol="0" anchor="t">
            <a:spAutoFit/>
          </a:bodyPr>
          <a:lstStyle/>
          <a:p>
            <a:pPr algn="ctr">
              <a:lnSpc>
                <a:spcPts val="4320"/>
              </a:lnSpc>
            </a:pPr>
            <a:r>
              <a:rPr lang="en-US" sz="2400" spc="72" dirty="0">
                <a:solidFill>
                  <a:srgbClr val="000000"/>
                </a:solidFill>
                <a:latin typeface="Muli Bold Bold"/>
              </a:rPr>
              <a:t>OKUL MÜDÜRÜ</a:t>
            </a:r>
          </a:p>
          <a:p>
            <a:pPr algn="ctr">
              <a:lnSpc>
                <a:spcPts val="4320"/>
              </a:lnSpc>
            </a:pPr>
            <a:r>
              <a:rPr lang="tr-TR" sz="2400" spc="72" dirty="0">
                <a:solidFill>
                  <a:srgbClr val="000000"/>
                </a:solidFill>
                <a:latin typeface="Muli Bold"/>
              </a:rPr>
              <a:t>8</a:t>
            </a:r>
            <a:r>
              <a:rPr lang="en-US" sz="2400" spc="72" dirty="0" smtClean="0">
                <a:solidFill>
                  <a:srgbClr val="000000"/>
                </a:solidFill>
                <a:latin typeface="Muli Bold"/>
              </a:rPr>
              <a:t> </a:t>
            </a:r>
            <a:r>
              <a:rPr lang="en-US" sz="2400" spc="72" dirty="0">
                <a:solidFill>
                  <a:srgbClr val="000000"/>
                </a:solidFill>
                <a:latin typeface="Muli Bold"/>
              </a:rPr>
              <a:t>MÜDÜR YARDIMCISI</a:t>
            </a:r>
          </a:p>
          <a:p>
            <a:pPr algn="ctr">
              <a:lnSpc>
                <a:spcPts val="4320"/>
              </a:lnSpc>
            </a:pPr>
            <a:r>
              <a:rPr lang="tr-TR" sz="2400" spc="72" dirty="0">
                <a:solidFill>
                  <a:srgbClr val="000000"/>
                </a:solidFill>
                <a:latin typeface="Muli Bold"/>
              </a:rPr>
              <a:t>2</a:t>
            </a:r>
            <a:r>
              <a:rPr lang="en-US" sz="2400" spc="72" dirty="0" smtClean="0">
                <a:solidFill>
                  <a:srgbClr val="000000"/>
                </a:solidFill>
                <a:latin typeface="Muli Bold"/>
              </a:rPr>
              <a:t> </a:t>
            </a:r>
            <a:r>
              <a:rPr lang="en-US" sz="2400" spc="72" dirty="0">
                <a:solidFill>
                  <a:srgbClr val="000000"/>
                </a:solidFill>
                <a:latin typeface="Muli Bold"/>
              </a:rPr>
              <a:t>PSİKOLOJİK DANIŞMAN/REHBER ÖĞRT.</a:t>
            </a:r>
          </a:p>
          <a:p>
            <a:pPr algn="ctr">
              <a:lnSpc>
                <a:spcPts val="4320"/>
              </a:lnSpc>
            </a:pPr>
            <a:r>
              <a:rPr lang="tr-TR" sz="2400" spc="72" dirty="0" smtClean="0">
                <a:solidFill>
                  <a:srgbClr val="000000"/>
                </a:solidFill>
                <a:latin typeface="Muli Bold"/>
              </a:rPr>
              <a:t>140</a:t>
            </a:r>
            <a:r>
              <a:rPr lang="en-US" sz="2400" spc="72" dirty="0" smtClean="0">
                <a:solidFill>
                  <a:srgbClr val="000000"/>
                </a:solidFill>
                <a:latin typeface="Muli Bold"/>
              </a:rPr>
              <a:t> ÖĞRETMEN</a:t>
            </a:r>
            <a:endParaRPr lang="en-US" sz="2400" spc="72" dirty="0">
              <a:solidFill>
                <a:srgbClr val="000000"/>
              </a:solidFill>
              <a:latin typeface="Muli Bold"/>
            </a:endParaRPr>
          </a:p>
        </p:txBody>
      </p:sp>
      <p:pic>
        <p:nvPicPr>
          <p:cNvPr id="13" name="Picture 13"/>
          <p:cNvPicPr>
            <a:picLocks noChangeAspect="1"/>
          </p:cNvPicPr>
          <p:nvPr/>
        </p:nvPicPr>
        <p:blipFill>
          <a:blip r:embed="rId4"/>
          <a:srcRect/>
          <a:stretch>
            <a:fillRect/>
          </a:stretch>
        </p:blipFill>
        <p:spPr>
          <a:xfrm>
            <a:off x="12044682" y="1210039"/>
            <a:ext cx="1534818" cy="1442729"/>
          </a:xfrm>
          <a:prstGeom prst="rect">
            <a:avLst/>
          </a:prstGeom>
        </p:spPr>
      </p:pic>
      <p:pic>
        <p:nvPicPr>
          <p:cNvPr id="14" name="Picture 14"/>
          <p:cNvPicPr>
            <a:picLocks noChangeAspect="1"/>
          </p:cNvPicPr>
          <p:nvPr/>
        </p:nvPicPr>
        <p:blipFill>
          <a:blip r:embed="rId4"/>
          <a:srcRect/>
          <a:stretch>
            <a:fillRect/>
          </a:stretch>
        </p:blipFill>
        <p:spPr>
          <a:xfrm>
            <a:off x="13768263" y="1734675"/>
            <a:ext cx="1598461" cy="1502553"/>
          </a:xfrm>
          <a:prstGeom prst="rect">
            <a:avLst/>
          </a:prstGeom>
        </p:spPr>
      </p:pic>
      <p:pic>
        <p:nvPicPr>
          <p:cNvPr id="15" name="Picture 15"/>
          <p:cNvPicPr>
            <a:picLocks noChangeAspect="1"/>
          </p:cNvPicPr>
          <p:nvPr/>
        </p:nvPicPr>
        <p:blipFill>
          <a:blip r:embed="rId4"/>
          <a:srcRect/>
          <a:stretch>
            <a:fillRect/>
          </a:stretch>
        </p:blipFill>
        <p:spPr>
          <a:xfrm>
            <a:off x="12178178" y="2948376"/>
            <a:ext cx="1490731" cy="1401287"/>
          </a:xfrm>
          <a:prstGeom prst="rect">
            <a:avLst/>
          </a:prstGeom>
        </p:spPr>
      </p:pic>
      <p:pic>
        <p:nvPicPr>
          <p:cNvPr id="16" name="Picture 16"/>
          <p:cNvPicPr>
            <a:picLocks noChangeAspect="1"/>
          </p:cNvPicPr>
          <p:nvPr/>
        </p:nvPicPr>
        <p:blipFill>
          <a:blip r:embed="rId5"/>
          <a:srcRect l="34025" t="15329" r="31970" b="16663"/>
          <a:stretch>
            <a:fillRect/>
          </a:stretch>
        </p:blipFill>
        <p:spPr>
          <a:xfrm rot="648307">
            <a:off x="12747460" y="3099172"/>
            <a:ext cx="510822" cy="1021644"/>
          </a:xfrm>
          <a:prstGeom prst="rect">
            <a:avLst/>
          </a:prstGeom>
        </p:spPr>
      </p:pic>
      <p:pic>
        <p:nvPicPr>
          <p:cNvPr id="17" name="Picture 17"/>
          <p:cNvPicPr>
            <a:picLocks noChangeAspect="1"/>
          </p:cNvPicPr>
          <p:nvPr/>
        </p:nvPicPr>
        <p:blipFill>
          <a:blip r:embed="rId6"/>
          <a:srcRect l="23386" t="16682" r="26825" b="17273"/>
          <a:stretch>
            <a:fillRect/>
          </a:stretch>
        </p:blipFill>
        <p:spPr>
          <a:xfrm rot="520720">
            <a:off x="14110380" y="1982869"/>
            <a:ext cx="758494" cy="1006165"/>
          </a:xfrm>
          <a:prstGeom prst="rect">
            <a:avLst/>
          </a:prstGeom>
        </p:spPr>
      </p:pic>
      <p:pic>
        <p:nvPicPr>
          <p:cNvPr id="18" name="Picture 18"/>
          <p:cNvPicPr>
            <a:picLocks noChangeAspect="1"/>
          </p:cNvPicPr>
          <p:nvPr/>
        </p:nvPicPr>
        <p:blipFill>
          <a:blip r:embed="rId7"/>
          <a:srcRect/>
          <a:stretch>
            <a:fillRect/>
          </a:stretch>
        </p:blipFill>
        <p:spPr>
          <a:xfrm rot="8915872">
            <a:off x="14043202" y="3756825"/>
            <a:ext cx="379334" cy="364160"/>
          </a:xfrm>
          <a:prstGeom prst="rect">
            <a:avLst/>
          </a:prstGeom>
        </p:spPr>
      </p:pic>
      <p:pic>
        <p:nvPicPr>
          <p:cNvPr id="19" name="Picture 19"/>
          <p:cNvPicPr>
            <a:picLocks noChangeAspect="1"/>
          </p:cNvPicPr>
          <p:nvPr/>
        </p:nvPicPr>
        <p:blipFill>
          <a:blip r:embed="rId8"/>
          <a:srcRect l="12160" t="17796" r="14927" b="21823"/>
          <a:stretch>
            <a:fillRect/>
          </a:stretch>
        </p:blipFill>
        <p:spPr>
          <a:xfrm rot="-311875">
            <a:off x="12369865" y="1566770"/>
            <a:ext cx="990685" cy="820411"/>
          </a:xfrm>
          <a:prstGeom prst="rect">
            <a:avLst/>
          </a:prstGeom>
        </p:spPr>
      </p:pic>
      <p:pic>
        <p:nvPicPr>
          <p:cNvPr id="20" name="Picture 20"/>
          <p:cNvPicPr>
            <a:picLocks noChangeAspect="1"/>
          </p:cNvPicPr>
          <p:nvPr/>
        </p:nvPicPr>
        <p:blipFill>
          <a:blip r:embed="rId9"/>
          <a:srcRect/>
          <a:stretch>
            <a:fillRect/>
          </a:stretch>
        </p:blipFill>
        <p:spPr>
          <a:xfrm rot="1800043">
            <a:off x="11139268" y="2752645"/>
            <a:ext cx="567418" cy="626667"/>
          </a:xfrm>
          <a:prstGeom prst="rect">
            <a:avLst/>
          </a:prstGeom>
        </p:spPr>
      </p:pic>
      <p:pic>
        <p:nvPicPr>
          <p:cNvPr id="21" name="Picture 21"/>
          <p:cNvPicPr>
            <a:picLocks noChangeAspect="1"/>
          </p:cNvPicPr>
          <p:nvPr/>
        </p:nvPicPr>
        <p:blipFill>
          <a:blip r:embed="rId10"/>
          <a:srcRect/>
          <a:stretch>
            <a:fillRect/>
          </a:stretch>
        </p:blipFill>
        <p:spPr>
          <a:xfrm rot="-5400000">
            <a:off x="3372262" y="6240202"/>
            <a:ext cx="3119676" cy="4539211"/>
          </a:xfrm>
          <a:prstGeom prst="rect">
            <a:avLst/>
          </a:prstGeom>
        </p:spPr>
      </p:pic>
      <p:pic>
        <p:nvPicPr>
          <p:cNvPr id="22" name="Picture 22"/>
          <p:cNvPicPr>
            <a:picLocks noChangeAspect="1"/>
          </p:cNvPicPr>
          <p:nvPr/>
        </p:nvPicPr>
        <p:blipFill>
          <a:blip r:embed="rId11"/>
          <a:srcRect/>
          <a:stretch>
            <a:fillRect/>
          </a:stretch>
        </p:blipFill>
        <p:spPr>
          <a:xfrm>
            <a:off x="2662495" y="7230455"/>
            <a:ext cx="4226089" cy="2558705"/>
          </a:xfrm>
          <a:prstGeom prst="rect">
            <a:avLst/>
          </a:prstGeom>
        </p:spPr>
      </p:pic>
      <p:sp>
        <p:nvSpPr>
          <p:cNvPr id="23" name="TextBox 23"/>
          <p:cNvSpPr txBox="1"/>
          <p:nvPr/>
        </p:nvSpPr>
        <p:spPr>
          <a:xfrm>
            <a:off x="2819400" y="7625039"/>
            <a:ext cx="4264221" cy="1931298"/>
          </a:xfrm>
          <a:prstGeom prst="rect">
            <a:avLst/>
          </a:prstGeom>
        </p:spPr>
        <p:txBody>
          <a:bodyPr wrap="square" lIns="0" tIns="0" rIns="0" bIns="0" rtlCol="0" anchor="t">
            <a:spAutoFit/>
          </a:bodyPr>
          <a:lstStyle/>
          <a:p>
            <a:pPr algn="ctr">
              <a:lnSpc>
                <a:spcPts val="3919"/>
              </a:lnSpc>
            </a:pPr>
            <a:r>
              <a:rPr lang="en-US" sz="2800" dirty="0">
                <a:solidFill>
                  <a:srgbClr val="004AAD"/>
                </a:solidFill>
                <a:latin typeface="Muli Regular Bold"/>
              </a:rPr>
              <a:t>9. SINIFLARDAN SORUMLU MÜDÜR YARDIMCISI:</a:t>
            </a:r>
          </a:p>
          <a:p>
            <a:r>
              <a:rPr lang="tr-TR" sz="2800" b="1" dirty="0"/>
              <a:t>Muhammed Raşit KESKİN </a:t>
            </a:r>
          </a:p>
        </p:txBody>
      </p:sp>
      <p:pic>
        <p:nvPicPr>
          <p:cNvPr id="24" name="Picture 24"/>
          <p:cNvPicPr>
            <a:picLocks noChangeAspect="1"/>
          </p:cNvPicPr>
          <p:nvPr/>
        </p:nvPicPr>
        <p:blipFill>
          <a:blip r:embed="rId2"/>
          <a:srcRect r="25108" b="25108"/>
          <a:stretch>
            <a:fillRect/>
          </a:stretch>
        </p:blipFill>
        <p:spPr>
          <a:xfrm rot="-10800000">
            <a:off x="4775539" y="2018802"/>
            <a:ext cx="4616165" cy="1460387"/>
          </a:xfrm>
          <a:prstGeom prst="rect">
            <a:avLst/>
          </a:prstGeom>
        </p:spPr>
      </p:pic>
      <p:sp>
        <p:nvSpPr>
          <p:cNvPr id="25" name="TextBox 25"/>
          <p:cNvSpPr txBox="1"/>
          <p:nvPr/>
        </p:nvSpPr>
        <p:spPr>
          <a:xfrm>
            <a:off x="1507305" y="2246229"/>
            <a:ext cx="7238617" cy="430222"/>
          </a:xfrm>
          <a:prstGeom prst="rect">
            <a:avLst/>
          </a:prstGeom>
        </p:spPr>
        <p:txBody>
          <a:bodyPr lIns="0" tIns="0" rIns="0" bIns="0" rtlCol="0" anchor="t">
            <a:spAutoFit/>
          </a:bodyPr>
          <a:lstStyle/>
          <a:p>
            <a:pPr marL="0" lvl="0" indent="0">
              <a:lnSpc>
                <a:spcPts val="3589"/>
              </a:lnSpc>
              <a:spcBef>
                <a:spcPct val="0"/>
              </a:spcBef>
            </a:pPr>
            <a:r>
              <a:rPr lang="en-US" sz="2563" u="none">
                <a:solidFill>
                  <a:srgbClr val="000000"/>
                </a:solidFill>
                <a:latin typeface="Muli Regular Bold"/>
              </a:rPr>
              <a:t> </a:t>
            </a:r>
          </a:p>
        </p:txBody>
      </p:sp>
      <p:sp>
        <p:nvSpPr>
          <p:cNvPr id="26" name="TextBox 26"/>
          <p:cNvSpPr txBox="1"/>
          <p:nvPr/>
        </p:nvSpPr>
        <p:spPr>
          <a:xfrm>
            <a:off x="1760350" y="2095002"/>
            <a:ext cx="7056157" cy="1055411"/>
          </a:xfrm>
          <a:prstGeom prst="rect">
            <a:avLst/>
          </a:prstGeom>
        </p:spPr>
        <p:txBody>
          <a:bodyPr lIns="0" tIns="0" rIns="0" bIns="0" rtlCol="0" anchor="t">
            <a:spAutoFit/>
          </a:bodyPr>
          <a:lstStyle/>
          <a:p>
            <a:pPr algn="ctr">
              <a:lnSpc>
                <a:spcPts val="8237"/>
              </a:lnSpc>
            </a:pPr>
            <a:r>
              <a:rPr lang="en-US" sz="7488">
                <a:solidFill>
                  <a:srgbClr val="000000"/>
                </a:solidFill>
                <a:latin typeface="Amatic SC Bold"/>
              </a:rPr>
              <a:t>OKULUMUZUN KADROSU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195888" y="4265304"/>
            <a:ext cx="3046607" cy="2858271"/>
          </a:xfrm>
          <a:prstGeom prst="rect">
            <a:avLst/>
          </a:prstGeom>
        </p:spPr>
      </p:pic>
      <p:sp>
        <p:nvSpPr>
          <p:cNvPr id="3" name="TextBox 3"/>
          <p:cNvSpPr txBox="1"/>
          <p:nvPr/>
        </p:nvSpPr>
        <p:spPr>
          <a:xfrm>
            <a:off x="1444548" y="4709265"/>
            <a:ext cx="2549285" cy="2103140"/>
          </a:xfrm>
          <a:prstGeom prst="rect">
            <a:avLst/>
          </a:prstGeom>
        </p:spPr>
        <p:txBody>
          <a:bodyPr wrap="square" lIns="0" tIns="0" rIns="0" bIns="0" rtlCol="0" anchor="t">
            <a:spAutoFit/>
          </a:bodyPr>
          <a:lstStyle/>
          <a:p>
            <a:pPr>
              <a:lnSpc>
                <a:spcPts val="4120"/>
              </a:lnSpc>
            </a:pPr>
            <a:r>
              <a:rPr lang="en-US" sz="2943" spc="88" dirty="0" err="1">
                <a:solidFill>
                  <a:srgbClr val="000000"/>
                </a:solidFill>
                <a:latin typeface="Muli Bold"/>
              </a:rPr>
              <a:t>Elektrik</a:t>
            </a:r>
            <a:r>
              <a:rPr lang="en-US" sz="2943" spc="88" dirty="0">
                <a:solidFill>
                  <a:srgbClr val="000000"/>
                </a:solidFill>
                <a:latin typeface="Muli Bold"/>
              </a:rPr>
              <a:t> </a:t>
            </a:r>
            <a:r>
              <a:rPr lang="en-US" sz="2943" spc="88" dirty="0" err="1">
                <a:solidFill>
                  <a:srgbClr val="000000"/>
                </a:solidFill>
                <a:latin typeface="Muli Bold"/>
              </a:rPr>
              <a:t>ve</a:t>
            </a:r>
            <a:endParaRPr lang="en-US" sz="2943" spc="88" dirty="0">
              <a:solidFill>
                <a:srgbClr val="000000"/>
              </a:solidFill>
              <a:latin typeface="Muli Bold"/>
            </a:endParaRPr>
          </a:p>
          <a:p>
            <a:pPr>
              <a:lnSpc>
                <a:spcPts val="4120"/>
              </a:lnSpc>
            </a:pPr>
            <a:r>
              <a:rPr lang="tr-TR" sz="2943" spc="88" dirty="0">
                <a:solidFill>
                  <a:srgbClr val="000000"/>
                </a:solidFill>
                <a:latin typeface="Muli Bold"/>
              </a:rPr>
              <a:t>E</a:t>
            </a:r>
            <a:r>
              <a:rPr lang="en-US" sz="2943" spc="88" dirty="0" err="1" smtClean="0">
                <a:solidFill>
                  <a:srgbClr val="000000"/>
                </a:solidFill>
                <a:latin typeface="Muli Bold"/>
              </a:rPr>
              <a:t>lektronik</a:t>
            </a:r>
            <a:endParaRPr lang="en-US" sz="2943" spc="88" dirty="0">
              <a:solidFill>
                <a:srgbClr val="000000"/>
              </a:solidFill>
              <a:latin typeface="Muli Bold"/>
            </a:endParaRPr>
          </a:p>
          <a:p>
            <a:pPr marL="0" lvl="0" indent="0">
              <a:lnSpc>
                <a:spcPts val="4120"/>
              </a:lnSpc>
              <a:spcBef>
                <a:spcPct val="0"/>
              </a:spcBef>
            </a:pPr>
            <a:r>
              <a:rPr lang="tr-TR" sz="2943" spc="88" dirty="0">
                <a:solidFill>
                  <a:srgbClr val="000000"/>
                </a:solidFill>
                <a:latin typeface="Muli Bold"/>
              </a:rPr>
              <a:t>T</a:t>
            </a:r>
            <a:r>
              <a:rPr lang="en-US" sz="2943" spc="88" dirty="0" err="1" smtClean="0">
                <a:solidFill>
                  <a:srgbClr val="000000"/>
                </a:solidFill>
                <a:latin typeface="Muli Bold"/>
              </a:rPr>
              <a:t>eknolojisi</a:t>
            </a:r>
            <a:r>
              <a:rPr lang="tr-TR" sz="2943" spc="88" dirty="0" smtClean="0">
                <a:solidFill>
                  <a:srgbClr val="000000"/>
                </a:solidFill>
                <a:latin typeface="Muli Bold"/>
              </a:rPr>
              <a:t> Alanı</a:t>
            </a:r>
            <a:endParaRPr lang="en-US" sz="2943" spc="88" dirty="0">
              <a:solidFill>
                <a:srgbClr val="000000"/>
              </a:solidFill>
              <a:latin typeface="Muli Bold"/>
            </a:endParaRPr>
          </a:p>
        </p:txBody>
      </p:sp>
      <p:pic>
        <p:nvPicPr>
          <p:cNvPr id="7" name="Picture 7"/>
          <p:cNvPicPr>
            <a:picLocks noChangeAspect="1"/>
          </p:cNvPicPr>
          <p:nvPr/>
        </p:nvPicPr>
        <p:blipFill>
          <a:blip r:embed="rId3"/>
          <a:srcRect/>
          <a:stretch>
            <a:fillRect/>
          </a:stretch>
        </p:blipFill>
        <p:spPr>
          <a:xfrm rot="262007">
            <a:off x="4863159" y="1101890"/>
            <a:ext cx="8561682" cy="2708605"/>
          </a:xfrm>
          <a:prstGeom prst="rect">
            <a:avLst/>
          </a:prstGeom>
        </p:spPr>
      </p:pic>
      <p:sp>
        <p:nvSpPr>
          <p:cNvPr id="8" name="TextBox 8"/>
          <p:cNvSpPr txBox="1"/>
          <p:nvPr/>
        </p:nvSpPr>
        <p:spPr>
          <a:xfrm>
            <a:off x="5380262" y="1096022"/>
            <a:ext cx="7527476" cy="245364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ALANLARIMIZ</a:t>
            </a:r>
          </a:p>
        </p:txBody>
      </p:sp>
      <p:pic>
        <p:nvPicPr>
          <p:cNvPr id="9" name="Picture 9"/>
          <p:cNvPicPr>
            <a:picLocks noChangeAspect="1"/>
          </p:cNvPicPr>
          <p:nvPr/>
        </p:nvPicPr>
        <p:blipFill>
          <a:blip r:embed="rId4"/>
          <a:srcRect/>
          <a:stretch>
            <a:fillRect/>
          </a:stretch>
        </p:blipFill>
        <p:spPr>
          <a:xfrm rot="1437957">
            <a:off x="4008767" y="1449399"/>
            <a:ext cx="1321100" cy="1136146"/>
          </a:xfrm>
          <a:prstGeom prst="rect">
            <a:avLst/>
          </a:prstGeom>
        </p:spPr>
      </p:pic>
      <p:pic>
        <p:nvPicPr>
          <p:cNvPr id="10" name="Picture 10"/>
          <p:cNvPicPr>
            <a:picLocks noChangeAspect="1"/>
          </p:cNvPicPr>
          <p:nvPr/>
        </p:nvPicPr>
        <p:blipFill>
          <a:blip r:embed="rId5"/>
          <a:srcRect/>
          <a:stretch>
            <a:fillRect/>
          </a:stretch>
        </p:blipFill>
        <p:spPr>
          <a:xfrm rot="10359667">
            <a:off x="12974891" y="2535916"/>
            <a:ext cx="1321100" cy="1136146"/>
          </a:xfrm>
          <a:prstGeom prst="rect">
            <a:avLst/>
          </a:prstGeom>
        </p:spPr>
      </p:pic>
      <p:pic>
        <p:nvPicPr>
          <p:cNvPr id="11" name="Picture 11"/>
          <p:cNvPicPr>
            <a:picLocks noChangeAspect="1"/>
          </p:cNvPicPr>
          <p:nvPr/>
        </p:nvPicPr>
        <p:blipFill>
          <a:blip r:embed="rId2"/>
          <a:srcRect/>
          <a:stretch>
            <a:fillRect/>
          </a:stretch>
        </p:blipFill>
        <p:spPr>
          <a:xfrm>
            <a:off x="5503667" y="4267709"/>
            <a:ext cx="3046607" cy="2858271"/>
          </a:xfrm>
          <a:prstGeom prst="rect">
            <a:avLst/>
          </a:prstGeom>
        </p:spPr>
      </p:pic>
      <p:grpSp>
        <p:nvGrpSpPr>
          <p:cNvPr id="12" name="Group 12"/>
          <p:cNvGrpSpPr/>
          <p:nvPr/>
        </p:nvGrpSpPr>
        <p:grpSpPr>
          <a:xfrm>
            <a:off x="10376038" y="4987419"/>
            <a:ext cx="2090530" cy="1185695"/>
            <a:chOff x="0" y="0"/>
            <a:chExt cx="2787374" cy="1580926"/>
          </a:xfrm>
        </p:grpSpPr>
        <p:sp>
          <p:nvSpPr>
            <p:cNvPr id="13" name="TextBox 13"/>
            <p:cNvSpPr txBox="1"/>
            <p:nvPr/>
          </p:nvSpPr>
          <p:spPr>
            <a:xfrm>
              <a:off x="0" y="-28575"/>
              <a:ext cx="2787374" cy="327834"/>
            </a:xfrm>
            <a:prstGeom prst="rect">
              <a:avLst/>
            </a:prstGeom>
          </p:spPr>
          <p:txBody>
            <a:bodyPr lIns="0" tIns="0" rIns="0" bIns="0" rtlCol="0" anchor="t">
              <a:spAutoFit/>
            </a:bodyPr>
            <a:lstStyle/>
            <a:p>
              <a:pPr marL="0" lvl="0" indent="0">
                <a:lnSpc>
                  <a:spcPts val="2105"/>
                </a:lnSpc>
                <a:spcBef>
                  <a:spcPct val="0"/>
                </a:spcBef>
              </a:pPr>
              <a:r>
                <a:rPr lang="en-US" sz="1504" u="none" spc="45">
                  <a:solidFill>
                    <a:srgbClr val="000000"/>
                  </a:solidFill>
                  <a:latin typeface="Muli Bold"/>
                </a:rPr>
                <a:t>Discussion Point</a:t>
              </a:r>
            </a:p>
          </p:txBody>
        </p:sp>
        <p:sp>
          <p:nvSpPr>
            <p:cNvPr id="14" name="TextBox 14"/>
            <p:cNvSpPr txBox="1"/>
            <p:nvPr/>
          </p:nvSpPr>
          <p:spPr>
            <a:xfrm>
              <a:off x="0" y="426390"/>
              <a:ext cx="2787374" cy="1154537"/>
            </a:xfrm>
            <a:prstGeom prst="rect">
              <a:avLst/>
            </a:prstGeom>
          </p:spPr>
          <p:txBody>
            <a:bodyPr lIns="0" tIns="0" rIns="0" bIns="0" rtlCol="0" anchor="t">
              <a:spAutoFit/>
            </a:bodyPr>
            <a:lstStyle/>
            <a:p>
              <a:pPr marL="0" lvl="0" indent="0">
                <a:lnSpc>
                  <a:spcPts val="1754"/>
                </a:lnSpc>
                <a:spcBef>
                  <a:spcPct val="0"/>
                </a:spcBef>
              </a:pPr>
              <a:r>
                <a:rPr lang="en-US" sz="1253" u="none">
                  <a:solidFill>
                    <a:srgbClr val="000000"/>
                  </a:solidFill>
                  <a:latin typeface="Muli Regular"/>
                </a:rPr>
                <a:t>Cap off a productive class with key summary points students can easily remember.</a:t>
              </a:r>
            </a:p>
          </p:txBody>
        </p:sp>
      </p:grpSp>
      <p:pic>
        <p:nvPicPr>
          <p:cNvPr id="15" name="Picture 15"/>
          <p:cNvPicPr>
            <a:picLocks noChangeAspect="1"/>
          </p:cNvPicPr>
          <p:nvPr/>
        </p:nvPicPr>
        <p:blipFill>
          <a:blip r:embed="rId2"/>
          <a:srcRect/>
          <a:stretch>
            <a:fillRect/>
          </a:stretch>
        </p:blipFill>
        <p:spPr>
          <a:xfrm>
            <a:off x="9861131" y="4331700"/>
            <a:ext cx="3046607" cy="2858271"/>
          </a:xfrm>
          <a:prstGeom prst="rect">
            <a:avLst/>
          </a:prstGeom>
        </p:spPr>
      </p:pic>
      <p:pic>
        <p:nvPicPr>
          <p:cNvPr id="22" name="Picture 22"/>
          <p:cNvPicPr>
            <a:picLocks noChangeAspect="1"/>
          </p:cNvPicPr>
          <p:nvPr/>
        </p:nvPicPr>
        <p:blipFill>
          <a:blip r:embed="rId2"/>
          <a:srcRect/>
          <a:stretch>
            <a:fillRect/>
          </a:stretch>
        </p:blipFill>
        <p:spPr>
          <a:xfrm>
            <a:off x="13802630" y="4331700"/>
            <a:ext cx="3046607" cy="2858271"/>
          </a:xfrm>
          <a:prstGeom prst="rect">
            <a:avLst/>
          </a:prstGeom>
        </p:spPr>
      </p:pic>
      <p:sp>
        <p:nvSpPr>
          <p:cNvPr id="26" name="TextBox 26"/>
          <p:cNvSpPr txBox="1"/>
          <p:nvPr/>
        </p:nvSpPr>
        <p:spPr>
          <a:xfrm>
            <a:off x="5932370" y="4995469"/>
            <a:ext cx="2189200" cy="2103140"/>
          </a:xfrm>
          <a:prstGeom prst="rect">
            <a:avLst/>
          </a:prstGeom>
        </p:spPr>
        <p:txBody>
          <a:bodyPr lIns="0" tIns="0" rIns="0" bIns="0" rtlCol="0" anchor="t">
            <a:spAutoFit/>
          </a:bodyPr>
          <a:lstStyle/>
          <a:p>
            <a:pPr>
              <a:lnSpc>
                <a:spcPts val="4120"/>
              </a:lnSpc>
            </a:pPr>
            <a:r>
              <a:rPr lang="en-US" sz="2943" spc="88" dirty="0" err="1">
                <a:solidFill>
                  <a:srgbClr val="000000"/>
                </a:solidFill>
                <a:latin typeface="Muli Bold"/>
              </a:rPr>
              <a:t>Makine</a:t>
            </a:r>
            <a:endParaRPr lang="en-US" sz="2943" spc="88" dirty="0">
              <a:solidFill>
                <a:srgbClr val="000000"/>
              </a:solidFill>
              <a:latin typeface="Muli Bold"/>
            </a:endParaRPr>
          </a:p>
          <a:p>
            <a:pPr marL="0" lvl="0" indent="0">
              <a:lnSpc>
                <a:spcPts val="4120"/>
              </a:lnSpc>
              <a:spcBef>
                <a:spcPct val="0"/>
              </a:spcBef>
            </a:pPr>
            <a:r>
              <a:rPr lang="tr-TR" sz="2943" spc="88" dirty="0">
                <a:solidFill>
                  <a:srgbClr val="000000"/>
                </a:solidFill>
                <a:latin typeface="Muli Bold"/>
              </a:rPr>
              <a:t>T</a:t>
            </a:r>
            <a:r>
              <a:rPr lang="en-US" sz="2943" spc="88" dirty="0" err="1" smtClean="0">
                <a:solidFill>
                  <a:srgbClr val="000000"/>
                </a:solidFill>
                <a:latin typeface="Muli Bold"/>
              </a:rPr>
              <a:t>eknolojisi</a:t>
            </a:r>
            <a:r>
              <a:rPr lang="tr-TR" sz="2943" spc="88" dirty="0" smtClean="0">
                <a:solidFill>
                  <a:srgbClr val="000000"/>
                </a:solidFill>
                <a:latin typeface="Muli Bold"/>
              </a:rPr>
              <a:t> Alanı</a:t>
            </a:r>
          </a:p>
          <a:p>
            <a:pPr marL="0" lvl="0" indent="0">
              <a:lnSpc>
                <a:spcPts val="4120"/>
              </a:lnSpc>
              <a:spcBef>
                <a:spcPct val="0"/>
              </a:spcBef>
            </a:pPr>
            <a:endParaRPr lang="en-US" sz="2943" spc="88" dirty="0">
              <a:solidFill>
                <a:srgbClr val="000000"/>
              </a:solidFill>
              <a:latin typeface="Muli Bold"/>
            </a:endParaRPr>
          </a:p>
        </p:txBody>
      </p:sp>
      <p:sp>
        <p:nvSpPr>
          <p:cNvPr id="27" name="TextBox 27"/>
          <p:cNvSpPr txBox="1"/>
          <p:nvPr/>
        </p:nvSpPr>
        <p:spPr>
          <a:xfrm>
            <a:off x="10376038" y="4995469"/>
            <a:ext cx="2189200" cy="2103140"/>
          </a:xfrm>
          <a:prstGeom prst="rect">
            <a:avLst/>
          </a:prstGeom>
        </p:spPr>
        <p:txBody>
          <a:bodyPr lIns="0" tIns="0" rIns="0" bIns="0" rtlCol="0" anchor="t">
            <a:spAutoFit/>
          </a:bodyPr>
          <a:lstStyle/>
          <a:p>
            <a:pPr>
              <a:lnSpc>
                <a:spcPts val="4120"/>
              </a:lnSpc>
            </a:pPr>
            <a:r>
              <a:rPr lang="en-US" sz="2943" spc="88" dirty="0" smtClean="0">
                <a:solidFill>
                  <a:srgbClr val="000000"/>
                </a:solidFill>
                <a:latin typeface="Muli Bold"/>
              </a:rPr>
              <a:t>M</a:t>
            </a:r>
            <a:r>
              <a:rPr lang="tr-TR" sz="2943" spc="88" dirty="0" err="1" smtClean="0">
                <a:solidFill>
                  <a:srgbClr val="000000"/>
                </a:solidFill>
                <a:latin typeface="Muli Bold"/>
              </a:rPr>
              <a:t>obilya</a:t>
            </a:r>
            <a:r>
              <a:rPr lang="tr-TR" sz="2943" spc="88" dirty="0" smtClean="0">
                <a:solidFill>
                  <a:srgbClr val="000000"/>
                </a:solidFill>
                <a:latin typeface="Muli Bold"/>
              </a:rPr>
              <a:t> ve İç Mekan Tasarımı Alanı</a:t>
            </a:r>
            <a:endParaRPr lang="en-US" sz="2943" spc="88" dirty="0">
              <a:solidFill>
                <a:srgbClr val="000000"/>
              </a:solidFill>
              <a:latin typeface="Muli Bold"/>
            </a:endParaRPr>
          </a:p>
        </p:txBody>
      </p:sp>
      <p:sp>
        <p:nvSpPr>
          <p:cNvPr id="28" name="TextBox 28"/>
          <p:cNvSpPr txBox="1"/>
          <p:nvPr/>
        </p:nvSpPr>
        <p:spPr>
          <a:xfrm>
            <a:off x="14361286" y="4930269"/>
            <a:ext cx="2189200" cy="1577355"/>
          </a:xfrm>
          <a:prstGeom prst="rect">
            <a:avLst/>
          </a:prstGeom>
        </p:spPr>
        <p:txBody>
          <a:bodyPr lIns="0" tIns="0" rIns="0" bIns="0" rtlCol="0" anchor="t">
            <a:spAutoFit/>
          </a:bodyPr>
          <a:lstStyle/>
          <a:p>
            <a:pPr>
              <a:lnSpc>
                <a:spcPts val="4120"/>
              </a:lnSpc>
            </a:pPr>
            <a:r>
              <a:rPr lang="en-US" sz="2943" spc="88" dirty="0">
                <a:solidFill>
                  <a:srgbClr val="000000"/>
                </a:solidFill>
                <a:latin typeface="Muli Bold"/>
              </a:rPr>
              <a:t>Metal</a:t>
            </a:r>
          </a:p>
          <a:p>
            <a:pPr marL="0" lvl="0" indent="0">
              <a:lnSpc>
                <a:spcPts val="4120"/>
              </a:lnSpc>
              <a:spcBef>
                <a:spcPct val="0"/>
              </a:spcBef>
            </a:pPr>
            <a:r>
              <a:rPr lang="tr-TR" sz="2943" spc="88" dirty="0">
                <a:solidFill>
                  <a:srgbClr val="000000"/>
                </a:solidFill>
                <a:latin typeface="Muli Bold"/>
              </a:rPr>
              <a:t>T</a:t>
            </a:r>
            <a:r>
              <a:rPr lang="en-US" sz="2943" spc="88" dirty="0" err="1" smtClean="0">
                <a:solidFill>
                  <a:srgbClr val="000000"/>
                </a:solidFill>
                <a:latin typeface="Muli Bold"/>
              </a:rPr>
              <a:t>eknolojisi</a:t>
            </a:r>
            <a:endParaRPr lang="tr-TR" sz="2943" spc="88" dirty="0" smtClean="0">
              <a:solidFill>
                <a:srgbClr val="000000"/>
              </a:solidFill>
              <a:latin typeface="Muli Bold"/>
            </a:endParaRPr>
          </a:p>
          <a:p>
            <a:pPr marL="0" lvl="0" indent="0">
              <a:lnSpc>
                <a:spcPts val="4120"/>
              </a:lnSpc>
              <a:spcBef>
                <a:spcPct val="0"/>
              </a:spcBef>
            </a:pPr>
            <a:r>
              <a:rPr lang="tr-TR" sz="2943" spc="88" dirty="0" smtClean="0">
                <a:solidFill>
                  <a:srgbClr val="000000"/>
                </a:solidFill>
                <a:latin typeface="Muli Bold"/>
              </a:rPr>
              <a:t>Alanı</a:t>
            </a:r>
            <a:endParaRPr lang="en-US" sz="2943" spc="88" dirty="0">
              <a:solidFill>
                <a:srgbClr val="000000"/>
              </a:solidFill>
              <a:latin typeface="Muli Bold"/>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2428" y="7427913"/>
            <a:ext cx="3048000"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95997" y="7421563"/>
            <a:ext cx="3048000"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26"/>
          <p:cNvSpPr txBox="1"/>
          <p:nvPr/>
        </p:nvSpPr>
        <p:spPr>
          <a:xfrm>
            <a:off x="5937354" y="7873466"/>
            <a:ext cx="2189200" cy="1577355"/>
          </a:xfrm>
          <a:prstGeom prst="rect">
            <a:avLst/>
          </a:prstGeom>
        </p:spPr>
        <p:txBody>
          <a:bodyPr lIns="0" tIns="0" rIns="0" bIns="0" rtlCol="0" anchor="t">
            <a:spAutoFit/>
          </a:bodyPr>
          <a:lstStyle/>
          <a:p>
            <a:pPr>
              <a:lnSpc>
                <a:spcPts val="4120"/>
              </a:lnSpc>
            </a:pPr>
            <a:r>
              <a:rPr lang="tr-TR" sz="2943" spc="88" dirty="0" smtClean="0">
                <a:solidFill>
                  <a:srgbClr val="000000"/>
                </a:solidFill>
                <a:latin typeface="Muli Bold"/>
              </a:rPr>
              <a:t>İnşaat</a:t>
            </a:r>
            <a:endParaRPr lang="en-US" sz="2943" spc="88" dirty="0">
              <a:solidFill>
                <a:srgbClr val="000000"/>
              </a:solidFill>
              <a:latin typeface="Muli Bold"/>
            </a:endParaRPr>
          </a:p>
          <a:p>
            <a:pPr marL="0" lvl="0" indent="0">
              <a:lnSpc>
                <a:spcPts val="4120"/>
              </a:lnSpc>
              <a:spcBef>
                <a:spcPct val="0"/>
              </a:spcBef>
            </a:pPr>
            <a:r>
              <a:rPr lang="tr-TR" sz="2943" spc="88" dirty="0">
                <a:solidFill>
                  <a:srgbClr val="000000"/>
                </a:solidFill>
                <a:latin typeface="Muli Bold"/>
              </a:rPr>
              <a:t>T</a:t>
            </a:r>
            <a:r>
              <a:rPr lang="en-US" sz="2943" spc="88" dirty="0" err="1" smtClean="0">
                <a:solidFill>
                  <a:srgbClr val="000000"/>
                </a:solidFill>
                <a:latin typeface="Muli Bold"/>
              </a:rPr>
              <a:t>eknolojisi</a:t>
            </a:r>
            <a:endParaRPr lang="tr-TR" sz="2943" spc="88" dirty="0" smtClean="0">
              <a:solidFill>
                <a:srgbClr val="000000"/>
              </a:solidFill>
              <a:latin typeface="Muli Bold"/>
            </a:endParaRPr>
          </a:p>
          <a:p>
            <a:pPr marL="0" lvl="0" indent="0">
              <a:lnSpc>
                <a:spcPts val="4120"/>
              </a:lnSpc>
              <a:spcBef>
                <a:spcPct val="0"/>
              </a:spcBef>
            </a:pPr>
            <a:r>
              <a:rPr lang="tr-TR" sz="2943" spc="88" dirty="0" smtClean="0">
                <a:solidFill>
                  <a:srgbClr val="000000"/>
                </a:solidFill>
                <a:latin typeface="Muli Bold"/>
              </a:rPr>
              <a:t>Alanı</a:t>
            </a:r>
            <a:endParaRPr lang="en-US" sz="2943" spc="88" dirty="0">
              <a:solidFill>
                <a:srgbClr val="000000"/>
              </a:solidFill>
              <a:latin typeface="Muli Bold"/>
            </a:endParaRPr>
          </a:p>
        </p:txBody>
      </p:sp>
      <p:sp>
        <p:nvSpPr>
          <p:cNvPr id="32" name="TextBox 26"/>
          <p:cNvSpPr txBox="1"/>
          <p:nvPr/>
        </p:nvSpPr>
        <p:spPr>
          <a:xfrm>
            <a:off x="9983269" y="8191500"/>
            <a:ext cx="2189200" cy="1577355"/>
          </a:xfrm>
          <a:prstGeom prst="rect">
            <a:avLst/>
          </a:prstGeom>
        </p:spPr>
        <p:txBody>
          <a:bodyPr lIns="0" tIns="0" rIns="0" bIns="0" rtlCol="0" anchor="t">
            <a:spAutoFit/>
          </a:bodyPr>
          <a:lstStyle/>
          <a:p>
            <a:pPr>
              <a:lnSpc>
                <a:spcPts val="4120"/>
              </a:lnSpc>
            </a:pPr>
            <a:r>
              <a:rPr lang="tr-TR" sz="2943" spc="88" dirty="0" smtClean="0">
                <a:solidFill>
                  <a:srgbClr val="000000"/>
                </a:solidFill>
                <a:latin typeface="Muli Bold"/>
              </a:rPr>
              <a:t>Bilişim Teknolojisi</a:t>
            </a:r>
          </a:p>
          <a:p>
            <a:pPr>
              <a:lnSpc>
                <a:spcPts val="4120"/>
              </a:lnSpc>
            </a:pPr>
            <a:r>
              <a:rPr lang="tr-TR" sz="2943" spc="88" dirty="0" smtClean="0">
                <a:solidFill>
                  <a:srgbClr val="000000"/>
                </a:solidFill>
                <a:latin typeface="Muli Bold"/>
              </a:rPr>
              <a:t>Alanı</a:t>
            </a:r>
            <a:endParaRPr lang="en-US" sz="2943" spc="88" dirty="0">
              <a:solidFill>
                <a:srgbClr val="000000"/>
              </a:solidFill>
              <a:latin typeface="Muli Bo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96676" y="1104900"/>
            <a:ext cx="11887586" cy="1139825"/>
          </a:xfrm>
          <a:prstGeom prst="rect">
            <a:avLst/>
          </a:prstGeom>
        </p:spPr>
        <p:txBody>
          <a:bodyPr lIns="0" tIns="0" rIns="0" bIns="0" rtlCol="0" anchor="t">
            <a:spAutoFit/>
          </a:bodyPr>
          <a:lstStyle/>
          <a:p>
            <a:pPr>
              <a:lnSpc>
                <a:spcPts val="8800"/>
              </a:lnSpc>
            </a:pPr>
            <a:r>
              <a:rPr lang="tr-TR" sz="8000" dirty="0" smtClean="0">
                <a:solidFill>
                  <a:srgbClr val="000000"/>
                </a:solidFill>
                <a:latin typeface="Amatic SC Bold"/>
              </a:rPr>
              <a:t>Mesleki ve teknik </a:t>
            </a:r>
            <a:r>
              <a:rPr lang="tr-TR" sz="8000" dirty="0" err="1" smtClean="0">
                <a:solidFill>
                  <a:srgbClr val="000000"/>
                </a:solidFill>
                <a:latin typeface="Amatic SC Bold"/>
              </a:rPr>
              <a:t>anadolu</a:t>
            </a:r>
            <a:r>
              <a:rPr lang="tr-TR" sz="8000" dirty="0" smtClean="0">
                <a:solidFill>
                  <a:srgbClr val="000000"/>
                </a:solidFill>
                <a:latin typeface="Amatic SC Bold"/>
              </a:rPr>
              <a:t> lisesi</a:t>
            </a:r>
            <a:endParaRPr lang="en-US" sz="8000" dirty="0">
              <a:solidFill>
                <a:srgbClr val="000000"/>
              </a:solidFill>
              <a:latin typeface="Amatic SC Bold"/>
            </a:endParaRPr>
          </a:p>
        </p:txBody>
      </p:sp>
      <p:graphicFrame>
        <p:nvGraphicFramePr>
          <p:cNvPr id="17" name="Diyagram 16"/>
          <p:cNvGraphicFramePr/>
          <p:nvPr>
            <p:extLst>
              <p:ext uri="{D42A27DB-BD31-4B8C-83A1-F6EECF244321}">
                <p14:modId xmlns:p14="http://schemas.microsoft.com/office/powerpoint/2010/main" val="546480885"/>
              </p:ext>
            </p:extLst>
          </p:nvPr>
        </p:nvGraphicFramePr>
        <p:xfrm>
          <a:off x="685800" y="1943100"/>
          <a:ext cx="12192000" cy="812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9039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5763" y="4072540"/>
            <a:ext cx="4929823" cy="4288316"/>
          </a:xfrm>
          <a:prstGeom prst="rect">
            <a:avLst/>
          </a:prstGeom>
        </p:spPr>
      </p:pic>
      <p:pic>
        <p:nvPicPr>
          <p:cNvPr id="7" name="Picture 7"/>
          <p:cNvPicPr>
            <a:picLocks noChangeAspect="1"/>
          </p:cNvPicPr>
          <p:nvPr/>
        </p:nvPicPr>
        <p:blipFill>
          <a:blip r:embed="rId3"/>
          <a:srcRect/>
          <a:stretch>
            <a:fillRect/>
          </a:stretch>
        </p:blipFill>
        <p:spPr>
          <a:xfrm rot="262007">
            <a:off x="4755524" y="1101889"/>
            <a:ext cx="8561682" cy="2708605"/>
          </a:xfrm>
          <a:prstGeom prst="rect">
            <a:avLst/>
          </a:prstGeom>
        </p:spPr>
      </p:pic>
      <p:sp>
        <p:nvSpPr>
          <p:cNvPr id="8" name="TextBox 8"/>
          <p:cNvSpPr txBox="1"/>
          <p:nvPr/>
        </p:nvSpPr>
        <p:spPr>
          <a:xfrm>
            <a:off x="5380262" y="1096022"/>
            <a:ext cx="7527476" cy="2140201"/>
          </a:xfrm>
          <a:prstGeom prst="rect">
            <a:avLst/>
          </a:prstGeom>
        </p:spPr>
        <p:txBody>
          <a:bodyPr lIns="0" tIns="0" rIns="0" bIns="0" rtlCol="0" anchor="t">
            <a:spAutoFit/>
          </a:bodyPr>
          <a:lstStyle/>
          <a:p>
            <a:pPr algn="ctr">
              <a:lnSpc>
                <a:spcPts val="20160"/>
              </a:lnSpc>
              <a:spcBef>
                <a:spcPct val="0"/>
              </a:spcBef>
            </a:pPr>
            <a:r>
              <a:rPr lang="tr-TR" sz="6600" b="1" dirty="0" smtClean="0">
                <a:solidFill>
                  <a:srgbClr val="000000"/>
                </a:solidFill>
                <a:latin typeface="Amatic SC Bold"/>
              </a:rPr>
              <a:t>OKULUMUZDAN fotoğraflar</a:t>
            </a:r>
            <a:endParaRPr lang="en-US" sz="6600" b="1" dirty="0">
              <a:solidFill>
                <a:srgbClr val="000000"/>
              </a:solidFill>
              <a:latin typeface="Amatic SC Bold"/>
            </a:endParaRPr>
          </a:p>
        </p:txBody>
      </p:sp>
      <p:pic>
        <p:nvPicPr>
          <p:cNvPr id="9" name="Picture 9"/>
          <p:cNvPicPr>
            <a:picLocks noChangeAspect="1"/>
          </p:cNvPicPr>
          <p:nvPr/>
        </p:nvPicPr>
        <p:blipFill>
          <a:blip r:embed="rId4"/>
          <a:srcRect/>
          <a:stretch>
            <a:fillRect/>
          </a:stretch>
        </p:blipFill>
        <p:spPr>
          <a:xfrm rot="1437957">
            <a:off x="4008767" y="1449399"/>
            <a:ext cx="1321100" cy="1136146"/>
          </a:xfrm>
          <a:prstGeom prst="rect">
            <a:avLst/>
          </a:prstGeom>
        </p:spPr>
      </p:pic>
      <p:pic>
        <p:nvPicPr>
          <p:cNvPr id="10" name="Picture 10"/>
          <p:cNvPicPr>
            <a:picLocks noChangeAspect="1"/>
          </p:cNvPicPr>
          <p:nvPr/>
        </p:nvPicPr>
        <p:blipFill>
          <a:blip r:embed="rId5"/>
          <a:srcRect/>
          <a:stretch>
            <a:fillRect/>
          </a:stretch>
        </p:blipFill>
        <p:spPr>
          <a:xfrm rot="10359667">
            <a:off x="12974891" y="2535916"/>
            <a:ext cx="1321100" cy="1136146"/>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918700" y="4330200"/>
            <a:ext cx="5231400" cy="5638800"/>
          </a:xfrm>
          <a:prstGeom prst="rect">
            <a:avLst/>
          </a:prstGeom>
        </p:spPr>
      </p:pic>
      <p:pic>
        <p:nvPicPr>
          <p:cNvPr id="5"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2573000" y="3751786"/>
            <a:ext cx="4876800" cy="512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312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562100"/>
            <a:ext cx="5867400" cy="7315200"/>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629400" y="2705102"/>
            <a:ext cx="7086600" cy="5257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2243216" y="2949060"/>
            <a:ext cx="6867622" cy="4684057"/>
          </a:xfrm>
          <a:prstGeom prst="rect">
            <a:avLst/>
          </a:prstGeom>
        </p:spPr>
      </p:pic>
    </p:spTree>
    <p:extLst>
      <p:ext uri="{BB962C8B-B14F-4D97-AF65-F5344CB8AC3E}">
        <p14:creationId xmlns:p14="http://schemas.microsoft.com/office/powerpoint/2010/main" val="1677903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33738">
            <a:off x="4115806" y="6160277"/>
            <a:ext cx="8907755" cy="1781551"/>
          </a:xfrm>
          <a:prstGeom prst="rect">
            <a:avLst/>
          </a:prstGeom>
        </p:spPr>
      </p:pic>
      <p:pic>
        <p:nvPicPr>
          <p:cNvPr id="3" name="Picture 3"/>
          <p:cNvPicPr>
            <a:picLocks noChangeAspect="1"/>
          </p:cNvPicPr>
          <p:nvPr/>
        </p:nvPicPr>
        <p:blipFill>
          <a:blip r:embed="rId3"/>
          <a:srcRect/>
          <a:stretch>
            <a:fillRect/>
          </a:stretch>
        </p:blipFill>
        <p:spPr>
          <a:xfrm rot="297725">
            <a:off x="1006721" y="2320773"/>
            <a:ext cx="16611520" cy="5255281"/>
          </a:xfrm>
          <a:prstGeom prst="rect">
            <a:avLst/>
          </a:prstGeom>
        </p:spPr>
      </p:pic>
      <p:sp>
        <p:nvSpPr>
          <p:cNvPr id="4" name="TextBox 4"/>
          <p:cNvSpPr txBox="1"/>
          <p:nvPr/>
        </p:nvSpPr>
        <p:spPr>
          <a:xfrm>
            <a:off x="2131707" y="2962460"/>
            <a:ext cx="12875953" cy="4209681"/>
          </a:xfrm>
          <a:prstGeom prst="rect">
            <a:avLst/>
          </a:prstGeom>
        </p:spPr>
        <p:txBody>
          <a:bodyPr lIns="0" tIns="0" rIns="0" bIns="0" rtlCol="0" anchor="t">
            <a:spAutoFit/>
          </a:bodyPr>
          <a:lstStyle/>
          <a:p>
            <a:pPr algn="ctr">
              <a:lnSpc>
                <a:spcPts val="11200"/>
              </a:lnSpc>
              <a:spcBef>
                <a:spcPct val="0"/>
              </a:spcBef>
            </a:pPr>
            <a:r>
              <a:rPr lang="en-US" sz="8000">
                <a:solidFill>
                  <a:srgbClr val="000000"/>
                </a:solidFill>
                <a:latin typeface="Amatic SC Bold"/>
              </a:rPr>
              <a:t>REHBERLIK VE PSIKOLOJIK DANIŞMA SERVISI ILE OKUL PSIKOLOJIK DANIŞMAN/REHBER ÖĞRETMENIMIZI TANIYALIM.</a:t>
            </a:r>
          </a:p>
        </p:txBody>
      </p:sp>
      <p:pic>
        <p:nvPicPr>
          <p:cNvPr id="5" name="Picture 5"/>
          <p:cNvPicPr>
            <a:picLocks noChangeAspect="1"/>
          </p:cNvPicPr>
          <p:nvPr/>
        </p:nvPicPr>
        <p:blipFill>
          <a:blip r:embed="rId4"/>
          <a:srcRect/>
          <a:stretch>
            <a:fillRect/>
          </a:stretch>
        </p:blipFill>
        <p:spPr>
          <a:xfrm rot="10084657">
            <a:off x="3627756" y="1869066"/>
            <a:ext cx="541332" cy="519679"/>
          </a:xfrm>
          <a:prstGeom prst="rect">
            <a:avLst/>
          </a:prstGeom>
        </p:spPr>
      </p:pic>
      <p:pic>
        <p:nvPicPr>
          <p:cNvPr id="6" name="Picture 6"/>
          <p:cNvPicPr>
            <a:picLocks noChangeAspect="1"/>
          </p:cNvPicPr>
          <p:nvPr/>
        </p:nvPicPr>
        <p:blipFill>
          <a:blip r:embed="rId5"/>
          <a:srcRect/>
          <a:stretch>
            <a:fillRect/>
          </a:stretch>
        </p:blipFill>
        <p:spPr>
          <a:xfrm rot="1460983">
            <a:off x="691221" y="6297296"/>
            <a:ext cx="1748898" cy="2199872"/>
          </a:xfrm>
          <a:prstGeom prst="rect">
            <a:avLst/>
          </a:prstGeom>
        </p:spPr>
      </p:pic>
      <p:pic>
        <p:nvPicPr>
          <p:cNvPr id="7" name="Picture 7"/>
          <p:cNvPicPr>
            <a:picLocks noChangeAspect="1"/>
          </p:cNvPicPr>
          <p:nvPr/>
        </p:nvPicPr>
        <p:blipFill>
          <a:blip r:embed="rId6"/>
          <a:srcRect/>
          <a:stretch>
            <a:fillRect/>
          </a:stretch>
        </p:blipFill>
        <p:spPr>
          <a:xfrm rot="-1159206">
            <a:off x="2256263" y="4593901"/>
            <a:ext cx="662036" cy="1122094"/>
          </a:xfrm>
          <a:prstGeom prst="rect">
            <a:avLst/>
          </a:prstGeom>
        </p:spPr>
      </p:pic>
      <p:pic>
        <p:nvPicPr>
          <p:cNvPr id="8" name="Picture 8"/>
          <p:cNvPicPr>
            <a:picLocks noChangeAspect="1"/>
          </p:cNvPicPr>
          <p:nvPr/>
        </p:nvPicPr>
        <p:blipFill>
          <a:blip r:embed="rId7"/>
          <a:srcRect/>
          <a:stretch>
            <a:fillRect/>
          </a:stretch>
        </p:blipFill>
        <p:spPr>
          <a:xfrm>
            <a:off x="5486684" y="8801590"/>
            <a:ext cx="758759" cy="837986"/>
          </a:xfrm>
          <a:prstGeom prst="rect">
            <a:avLst/>
          </a:prstGeom>
        </p:spPr>
      </p:pic>
      <p:pic>
        <p:nvPicPr>
          <p:cNvPr id="9" name="Picture 9"/>
          <p:cNvPicPr>
            <a:picLocks noChangeAspect="1"/>
          </p:cNvPicPr>
          <p:nvPr/>
        </p:nvPicPr>
        <p:blipFill>
          <a:blip r:embed="rId5"/>
          <a:srcRect/>
          <a:stretch>
            <a:fillRect/>
          </a:stretch>
        </p:blipFill>
        <p:spPr>
          <a:xfrm rot="4810274">
            <a:off x="15575808" y="739774"/>
            <a:ext cx="1675438" cy="2107469"/>
          </a:xfrm>
          <a:prstGeom prst="rect">
            <a:avLst/>
          </a:prstGeom>
        </p:spPr>
      </p:pic>
      <p:pic>
        <p:nvPicPr>
          <p:cNvPr id="10" name="Picture 10"/>
          <p:cNvPicPr>
            <a:picLocks noChangeAspect="1"/>
          </p:cNvPicPr>
          <p:nvPr/>
        </p:nvPicPr>
        <p:blipFill>
          <a:blip r:embed="rId4"/>
          <a:srcRect/>
          <a:stretch>
            <a:fillRect/>
          </a:stretch>
        </p:blipFill>
        <p:spPr>
          <a:xfrm rot="-7483644">
            <a:off x="2484938" y="8905629"/>
            <a:ext cx="509049" cy="488687"/>
          </a:xfrm>
          <a:prstGeom prst="rect">
            <a:avLst/>
          </a:prstGeom>
        </p:spPr>
      </p:pic>
      <p:pic>
        <p:nvPicPr>
          <p:cNvPr id="11" name="Picture 11"/>
          <p:cNvPicPr>
            <a:picLocks noChangeAspect="1"/>
          </p:cNvPicPr>
          <p:nvPr/>
        </p:nvPicPr>
        <p:blipFill>
          <a:blip r:embed="rId4"/>
          <a:srcRect/>
          <a:stretch>
            <a:fillRect/>
          </a:stretch>
        </p:blipFill>
        <p:spPr>
          <a:xfrm rot="1422455">
            <a:off x="887331" y="3945578"/>
            <a:ext cx="509049" cy="488687"/>
          </a:xfrm>
          <a:prstGeom prst="rect">
            <a:avLst/>
          </a:prstGeom>
        </p:spPr>
      </p:pic>
      <p:pic>
        <p:nvPicPr>
          <p:cNvPr id="12" name="Picture 12"/>
          <p:cNvPicPr>
            <a:picLocks noChangeAspect="1"/>
          </p:cNvPicPr>
          <p:nvPr/>
        </p:nvPicPr>
        <p:blipFill>
          <a:blip r:embed="rId4"/>
          <a:srcRect/>
          <a:stretch>
            <a:fillRect/>
          </a:stretch>
        </p:blipFill>
        <p:spPr>
          <a:xfrm rot="-243703">
            <a:off x="7393027" y="2454017"/>
            <a:ext cx="437368" cy="419873"/>
          </a:xfrm>
          <a:prstGeom prst="rect">
            <a:avLst/>
          </a:prstGeom>
        </p:spPr>
      </p:pic>
      <p:pic>
        <p:nvPicPr>
          <p:cNvPr id="13" name="Picture 13"/>
          <p:cNvPicPr>
            <a:picLocks noChangeAspect="1"/>
          </p:cNvPicPr>
          <p:nvPr/>
        </p:nvPicPr>
        <p:blipFill>
          <a:blip r:embed="rId4"/>
          <a:srcRect/>
          <a:stretch>
            <a:fillRect/>
          </a:stretch>
        </p:blipFill>
        <p:spPr>
          <a:xfrm rot="2851397">
            <a:off x="9208285" y="507545"/>
            <a:ext cx="319992" cy="307192"/>
          </a:xfrm>
          <a:prstGeom prst="rect">
            <a:avLst/>
          </a:prstGeom>
        </p:spPr>
      </p:pic>
      <p:pic>
        <p:nvPicPr>
          <p:cNvPr id="14" name="Picture 14"/>
          <p:cNvPicPr>
            <a:picLocks noChangeAspect="1"/>
          </p:cNvPicPr>
          <p:nvPr/>
        </p:nvPicPr>
        <p:blipFill>
          <a:blip r:embed="rId4"/>
          <a:srcRect/>
          <a:stretch>
            <a:fillRect/>
          </a:stretch>
        </p:blipFill>
        <p:spPr>
          <a:xfrm rot="-10019461">
            <a:off x="13288030" y="1319249"/>
            <a:ext cx="516571" cy="495908"/>
          </a:xfrm>
          <a:prstGeom prst="rect">
            <a:avLst/>
          </a:prstGeom>
        </p:spPr>
      </p:pic>
      <p:pic>
        <p:nvPicPr>
          <p:cNvPr id="15" name="Picture 15"/>
          <p:cNvPicPr>
            <a:picLocks noChangeAspect="1"/>
          </p:cNvPicPr>
          <p:nvPr/>
        </p:nvPicPr>
        <p:blipFill>
          <a:blip r:embed="rId4"/>
          <a:srcRect/>
          <a:stretch>
            <a:fillRect/>
          </a:stretch>
        </p:blipFill>
        <p:spPr>
          <a:xfrm rot="-6383107">
            <a:off x="16927791" y="5017806"/>
            <a:ext cx="513645" cy="493100"/>
          </a:xfrm>
          <a:prstGeom prst="rect">
            <a:avLst/>
          </a:prstGeom>
        </p:spPr>
      </p:pic>
      <p:pic>
        <p:nvPicPr>
          <p:cNvPr id="16" name="Picture 16"/>
          <p:cNvPicPr>
            <a:picLocks noChangeAspect="1"/>
          </p:cNvPicPr>
          <p:nvPr/>
        </p:nvPicPr>
        <p:blipFill>
          <a:blip r:embed="rId4"/>
          <a:srcRect/>
          <a:stretch>
            <a:fillRect/>
          </a:stretch>
        </p:blipFill>
        <p:spPr>
          <a:xfrm rot="5756806">
            <a:off x="15020060" y="9178423"/>
            <a:ext cx="424393" cy="407417"/>
          </a:xfrm>
          <a:prstGeom prst="rect">
            <a:avLst/>
          </a:prstGeom>
        </p:spPr>
      </p:pic>
      <p:pic>
        <p:nvPicPr>
          <p:cNvPr id="17" name="Picture 17"/>
          <p:cNvPicPr>
            <a:picLocks noChangeAspect="1"/>
          </p:cNvPicPr>
          <p:nvPr/>
        </p:nvPicPr>
        <p:blipFill>
          <a:blip r:embed="rId4"/>
          <a:srcRect/>
          <a:stretch>
            <a:fillRect/>
          </a:stretch>
        </p:blipFill>
        <p:spPr>
          <a:xfrm rot="8915872">
            <a:off x="14407882" y="6383025"/>
            <a:ext cx="424393" cy="407417"/>
          </a:xfrm>
          <a:prstGeom prst="rect">
            <a:avLst/>
          </a:prstGeom>
        </p:spPr>
      </p:pic>
      <p:pic>
        <p:nvPicPr>
          <p:cNvPr id="18" name="Picture 18"/>
          <p:cNvPicPr>
            <a:picLocks noChangeAspect="1"/>
          </p:cNvPicPr>
          <p:nvPr/>
        </p:nvPicPr>
        <p:blipFill>
          <a:blip r:embed="rId4"/>
          <a:srcRect/>
          <a:stretch>
            <a:fillRect/>
          </a:stretch>
        </p:blipFill>
        <p:spPr>
          <a:xfrm rot="5756806">
            <a:off x="3356527" y="6332251"/>
            <a:ext cx="446777" cy="428906"/>
          </a:xfrm>
          <a:prstGeom prst="rect">
            <a:avLst/>
          </a:prstGeom>
        </p:spPr>
      </p:pic>
      <p:pic>
        <p:nvPicPr>
          <p:cNvPr id="19" name="Picture 19"/>
          <p:cNvPicPr>
            <a:picLocks noChangeAspect="1"/>
          </p:cNvPicPr>
          <p:nvPr/>
        </p:nvPicPr>
        <p:blipFill>
          <a:blip r:embed="rId6"/>
          <a:srcRect/>
          <a:stretch>
            <a:fillRect/>
          </a:stretch>
        </p:blipFill>
        <p:spPr>
          <a:xfrm rot="1345741">
            <a:off x="12100836" y="8176526"/>
            <a:ext cx="511678" cy="867251"/>
          </a:xfrm>
          <a:prstGeom prst="rect">
            <a:avLst/>
          </a:prstGeom>
        </p:spPr>
      </p:pic>
      <p:pic>
        <p:nvPicPr>
          <p:cNvPr id="20" name="Picture 20"/>
          <p:cNvPicPr>
            <a:picLocks noChangeAspect="1"/>
          </p:cNvPicPr>
          <p:nvPr/>
        </p:nvPicPr>
        <p:blipFill>
          <a:blip r:embed="rId7"/>
          <a:srcRect/>
          <a:stretch>
            <a:fillRect/>
          </a:stretch>
        </p:blipFill>
        <p:spPr>
          <a:xfrm rot="1800043">
            <a:off x="11671035" y="347808"/>
            <a:ext cx="567418" cy="626667"/>
          </a:xfrm>
          <a:prstGeom prst="rect">
            <a:avLst/>
          </a:prstGeom>
        </p:spPr>
      </p:pic>
      <p:pic>
        <p:nvPicPr>
          <p:cNvPr id="21" name="Picture 21"/>
          <p:cNvPicPr>
            <a:picLocks noChangeAspect="1"/>
          </p:cNvPicPr>
          <p:nvPr/>
        </p:nvPicPr>
        <p:blipFill>
          <a:blip r:embed="rId6"/>
          <a:srcRect/>
          <a:stretch>
            <a:fillRect/>
          </a:stretch>
        </p:blipFill>
        <p:spPr>
          <a:xfrm rot="-10154087">
            <a:off x="15764920" y="3775388"/>
            <a:ext cx="489149" cy="829067"/>
          </a:xfrm>
          <a:prstGeom prst="rect">
            <a:avLst/>
          </a:prstGeom>
        </p:spPr>
      </p:pic>
      <p:pic>
        <p:nvPicPr>
          <p:cNvPr id="22" name="Picture 22"/>
          <p:cNvPicPr>
            <a:picLocks noChangeAspect="1"/>
          </p:cNvPicPr>
          <p:nvPr/>
        </p:nvPicPr>
        <p:blipFill>
          <a:blip r:embed="rId6"/>
          <a:srcRect/>
          <a:stretch>
            <a:fillRect/>
          </a:stretch>
        </p:blipFill>
        <p:spPr>
          <a:xfrm rot="-1669974">
            <a:off x="6165299" y="822791"/>
            <a:ext cx="530353" cy="898904"/>
          </a:xfrm>
          <a:prstGeom prst="rect">
            <a:avLst/>
          </a:prstGeom>
        </p:spPr>
      </p:pic>
      <p:pic>
        <p:nvPicPr>
          <p:cNvPr id="23" name="Picture 23"/>
          <p:cNvPicPr>
            <a:picLocks noChangeAspect="1"/>
          </p:cNvPicPr>
          <p:nvPr/>
        </p:nvPicPr>
        <p:blipFill>
          <a:blip r:embed="rId4"/>
          <a:srcRect/>
          <a:stretch>
            <a:fillRect/>
          </a:stretch>
        </p:blipFill>
        <p:spPr>
          <a:xfrm rot="-1839255">
            <a:off x="8938249" y="9486280"/>
            <a:ext cx="554415" cy="532238"/>
          </a:xfrm>
          <a:prstGeom prst="rect">
            <a:avLst/>
          </a:prstGeom>
        </p:spPr>
      </p:pic>
      <p:pic>
        <p:nvPicPr>
          <p:cNvPr id="24" name="Picture 24"/>
          <p:cNvPicPr>
            <a:picLocks noChangeAspect="1"/>
          </p:cNvPicPr>
          <p:nvPr/>
        </p:nvPicPr>
        <p:blipFill>
          <a:blip r:embed="rId8"/>
          <a:srcRect/>
          <a:stretch>
            <a:fillRect/>
          </a:stretch>
        </p:blipFill>
        <p:spPr>
          <a:xfrm rot="693431">
            <a:off x="1252195" y="916550"/>
            <a:ext cx="826577" cy="1185137"/>
          </a:xfrm>
          <a:prstGeom prst="rect">
            <a:avLst/>
          </a:prstGeom>
        </p:spPr>
      </p:pic>
      <p:pic>
        <p:nvPicPr>
          <p:cNvPr id="25" name="Picture 25"/>
          <p:cNvPicPr>
            <a:picLocks noChangeAspect="1"/>
          </p:cNvPicPr>
          <p:nvPr/>
        </p:nvPicPr>
        <p:blipFill>
          <a:blip r:embed="rId8"/>
          <a:srcRect/>
          <a:stretch>
            <a:fillRect/>
          </a:stretch>
        </p:blipFill>
        <p:spPr>
          <a:xfrm rot="-2011406">
            <a:off x="10044564" y="1829281"/>
            <a:ext cx="716911" cy="1027900"/>
          </a:xfrm>
          <a:prstGeom prst="rect">
            <a:avLst/>
          </a:prstGeom>
        </p:spPr>
      </p:pic>
      <p:pic>
        <p:nvPicPr>
          <p:cNvPr id="26" name="Picture 26"/>
          <p:cNvPicPr>
            <a:picLocks noChangeAspect="1"/>
          </p:cNvPicPr>
          <p:nvPr/>
        </p:nvPicPr>
        <p:blipFill>
          <a:blip r:embed="rId8"/>
          <a:srcRect/>
          <a:stretch>
            <a:fillRect/>
          </a:stretch>
        </p:blipFill>
        <p:spPr>
          <a:xfrm rot="-2419102">
            <a:off x="16011837" y="6705132"/>
            <a:ext cx="927423" cy="132972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00000">
            <a:off x="4661508" y="47908"/>
            <a:ext cx="4517752" cy="12219634"/>
          </a:xfrm>
          <a:prstGeom prst="rect">
            <a:avLst/>
          </a:prstGeom>
        </p:spPr>
      </p:pic>
      <p:pic>
        <p:nvPicPr>
          <p:cNvPr id="3" name="Picture 3"/>
          <p:cNvPicPr>
            <a:picLocks noChangeAspect="1"/>
          </p:cNvPicPr>
          <p:nvPr/>
        </p:nvPicPr>
        <p:blipFill>
          <a:blip r:embed="rId3"/>
          <a:srcRect/>
          <a:stretch>
            <a:fillRect/>
          </a:stretch>
        </p:blipFill>
        <p:spPr>
          <a:xfrm rot="-133821">
            <a:off x="1390887" y="2569689"/>
            <a:ext cx="9585460" cy="1917092"/>
          </a:xfrm>
          <a:prstGeom prst="rect">
            <a:avLst/>
          </a:prstGeom>
        </p:spPr>
      </p:pic>
      <p:pic>
        <p:nvPicPr>
          <p:cNvPr id="8" name="Picture 8"/>
          <p:cNvPicPr>
            <a:picLocks noChangeAspect="1"/>
          </p:cNvPicPr>
          <p:nvPr/>
        </p:nvPicPr>
        <p:blipFill>
          <a:blip r:embed="rId4"/>
          <a:srcRect/>
          <a:stretch>
            <a:fillRect/>
          </a:stretch>
        </p:blipFill>
        <p:spPr>
          <a:xfrm rot="10084657">
            <a:off x="3468471" y="1680602"/>
            <a:ext cx="541332" cy="519679"/>
          </a:xfrm>
          <a:prstGeom prst="rect">
            <a:avLst/>
          </a:prstGeom>
        </p:spPr>
      </p:pic>
      <p:pic>
        <p:nvPicPr>
          <p:cNvPr id="9" name="Picture 9"/>
          <p:cNvPicPr>
            <a:picLocks noChangeAspect="1"/>
          </p:cNvPicPr>
          <p:nvPr/>
        </p:nvPicPr>
        <p:blipFill>
          <a:blip r:embed="rId5"/>
          <a:srcRect/>
          <a:stretch>
            <a:fillRect/>
          </a:stretch>
        </p:blipFill>
        <p:spPr>
          <a:xfrm rot="4810274">
            <a:off x="1020104" y="8204565"/>
            <a:ext cx="1675438" cy="2107469"/>
          </a:xfrm>
          <a:prstGeom prst="rect">
            <a:avLst/>
          </a:prstGeom>
        </p:spPr>
      </p:pic>
      <p:pic>
        <p:nvPicPr>
          <p:cNvPr id="10" name="Picture 10"/>
          <p:cNvPicPr>
            <a:picLocks noChangeAspect="1"/>
          </p:cNvPicPr>
          <p:nvPr/>
        </p:nvPicPr>
        <p:blipFill>
          <a:blip r:embed="rId4"/>
          <a:srcRect/>
          <a:stretch>
            <a:fillRect/>
          </a:stretch>
        </p:blipFill>
        <p:spPr>
          <a:xfrm rot="2851397">
            <a:off x="10850024" y="2008572"/>
            <a:ext cx="319992" cy="307192"/>
          </a:xfrm>
          <a:prstGeom prst="rect">
            <a:avLst/>
          </a:prstGeom>
        </p:spPr>
      </p:pic>
      <p:pic>
        <p:nvPicPr>
          <p:cNvPr id="11" name="Picture 11"/>
          <p:cNvPicPr>
            <a:picLocks noChangeAspect="1"/>
          </p:cNvPicPr>
          <p:nvPr/>
        </p:nvPicPr>
        <p:blipFill>
          <a:blip r:embed="rId4"/>
          <a:srcRect/>
          <a:stretch>
            <a:fillRect/>
          </a:stretch>
        </p:blipFill>
        <p:spPr>
          <a:xfrm rot="-10019461">
            <a:off x="17308486" y="743740"/>
            <a:ext cx="516571" cy="495908"/>
          </a:xfrm>
          <a:prstGeom prst="rect">
            <a:avLst/>
          </a:prstGeom>
        </p:spPr>
      </p:pic>
      <p:pic>
        <p:nvPicPr>
          <p:cNvPr id="12" name="Picture 12"/>
          <p:cNvPicPr>
            <a:picLocks noChangeAspect="1"/>
          </p:cNvPicPr>
          <p:nvPr/>
        </p:nvPicPr>
        <p:blipFill>
          <a:blip r:embed="rId6"/>
          <a:srcRect/>
          <a:stretch>
            <a:fillRect/>
          </a:stretch>
        </p:blipFill>
        <p:spPr>
          <a:xfrm rot="1800043">
            <a:off x="10907350" y="8454140"/>
            <a:ext cx="567418" cy="626667"/>
          </a:xfrm>
          <a:prstGeom prst="rect">
            <a:avLst/>
          </a:prstGeom>
        </p:spPr>
      </p:pic>
      <p:pic>
        <p:nvPicPr>
          <p:cNvPr id="13" name="Picture 13"/>
          <p:cNvPicPr>
            <a:picLocks noChangeAspect="1"/>
          </p:cNvPicPr>
          <p:nvPr/>
        </p:nvPicPr>
        <p:blipFill>
          <a:blip r:embed="rId7"/>
          <a:srcRect/>
          <a:stretch>
            <a:fillRect/>
          </a:stretch>
        </p:blipFill>
        <p:spPr>
          <a:xfrm rot="-1669974">
            <a:off x="7286577" y="612038"/>
            <a:ext cx="530353" cy="898904"/>
          </a:xfrm>
          <a:prstGeom prst="rect">
            <a:avLst/>
          </a:prstGeom>
        </p:spPr>
      </p:pic>
      <p:pic>
        <p:nvPicPr>
          <p:cNvPr id="14" name="Picture 14"/>
          <p:cNvPicPr>
            <a:picLocks noChangeAspect="1"/>
          </p:cNvPicPr>
          <p:nvPr/>
        </p:nvPicPr>
        <p:blipFill>
          <a:blip r:embed="rId8"/>
          <a:srcRect/>
          <a:stretch>
            <a:fillRect/>
          </a:stretch>
        </p:blipFill>
        <p:spPr>
          <a:xfrm rot="693431">
            <a:off x="920907" y="611011"/>
            <a:ext cx="826577" cy="1185137"/>
          </a:xfrm>
          <a:prstGeom prst="rect">
            <a:avLst/>
          </a:prstGeom>
        </p:spPr>
      </p:pic>
      <p:pic>
        <p:nvPicPr>
          <p:cNvPr id="15" name="Picture 15"/>
          <p:cNvPicPr>
            <a:picLocks noChangeAspect="1"/>
          </p:cNvPicPr>
          <p:nvPr/>
        </p:nvPicPr>
        <p:blipFill>
          <a:blip r:embed="rId4"/>
          <a:srcRect/>
          <a:stretch>
            <a:fillRect/>
          </a:stretch>
        </p:blipFill>
        <p:spPr>
          <a:xfrm rot="-7483644">
            <a:off x="4148934" y="8357039"/>
            <a:ext cx="509049" cy="488687"/>
          </a:xfrm>
          <a:prstGeom prst="rect">
            <a:avLst/>
          </a:prstGeom>
        </p:spPr>
      </p:pic>
      <p:pic>
        <p:nvPicPr>
          <p:cNvPr id="16" name="Picture 16"/>
          <p:cNvPicPr>
            <a:picLocks noChangeAspect="1"/>
          </p:cNvPicPr>
          <p:nvPr/>
        </p:nvPicPr>
        <p:blipFill>
          <a:blip r:embed="rId4"/>
          <a:srcRect/>
          <a:stretch>
            <a:fillRect/>
          </a:stretch>
        </p:blipFill>
        <p:spPr>
          <a:xfrm rot="-1839255">
            <a:off x="7718892" y="8992181"/>
            <a:ext cx="554415" cy="532238"/>
          </a:xfrm>
          <a:prstGeom prst="rect">
            <a:avLst/>
          </a:prstGeom>
        </p:spPr>
      </p:pic>
      <p:pic>
        <p:nvPicPr>
          <p:cNvPr id="17" name="Picture 17"/>
          <p:cNvPicPr>
            <a:picLocks noChangeAspect="1"/>
          </p:cNvPicPr>
          <p:nvPr/>
        </p:nvPicPr>
        <p:blipFill>
          <a:blip r:embed="rId8"/>
          <a:srcRect/>
          <a:stretch>
            <a:fillRect/>
          </a:stretch>
        </p:blipFill>
        <p:spPr>
          <a:xfrm rot="-2419102">
            <a:off x="16795589" y="5492859"/>
            <a:ext cx="927423" cy="1329729"/>
          </a:xfrm>
          <a:prstGeom prst="rect">
            <a:avLst/>
          </a:prstGeom>
        </p:spPr>
      </p:pic>
      <p:sp>
        <p:nvSpPr>
          <p:cNvPr id="18" name="TextBox 18"/>
          <p:cNvSpPr txBox="1"/>
          <p:nvPr/>
        </p:nvSpPr>
        <p:spPr>
          <a:xfrm>
            <a:off x="1284755" y="4273725"/>
            <a:ext cx="9797724" cy="3567430"/>
          </a:xfrm>
          <a:prstGeom prst="rect">
            <a:avLst/>
          </a:prstGeom>
        </p:spPr>
        <p:txBody>
          <a:bodyPr lIns="0" tIns="0" rIns="0" bIns="0" rtlCol="0" anchor="t">
            <a:spAutoFit/>
          </a:bodyPr>
          <a:lstStyle/>
          <a:p>
            <a:pPr algn="ctr">
              <a:lnSpc>
                <a:spcPts val="3919"/>
              </a:lnSpc>
            </a:pPr>
            <a:endParaRPr dirty="0"/>
          </a:p>
          <a:p>
            <a:pPr algn="just">
              <a:lnSpc>
                <a:spcPts val="4928"/>
              </a:lnSpc>
            </a:pPr>
            <a:r>
              <a:rPr lang="en-US" sz="2800" dirty="0">
                <a:solidFill>
                  <a:srgbClr val="000000"/>
                </a:solidFill>
                <a:latin typeface="Muli Regular"/>
              </a:rPr>
              <a:t>• </a:t>
            </a:r>
            <a:r>
              <a:rPr lang="en-US" sz="2800" dirty="0" err="1">
                <a:solidFill>
                  <a:srgbClr val="000000"/>
                </a:solidFill>
                <a:latin typeface="Muli Regular"/>
              </a:rPr>
              <a:t>Bireyi</a:t>
            </a:r>
            <a:r>
              <a:rPr lang="en-US" sz="2800" dirty="0">
                <a:solidFill>
                  <a:srgbClr val="000000"/>
                </a:solidFill>
                <a:latin typeface="Muli Regular"/>
              </a:rPr>
              <a:t> </a:t>
            </a:r>
            <a:r>
              <a:rPr lang="en-US" sz="2800" dirty="0" err="1">
                <a:solidFill>
                  <a:srgbClr val="000000"/>
                </a:solidFill>
                <a:latin typeface="Muli Regular"/>
              </a:rPr>
              <a:t>tanımak</a:t>
            </a:r>
            <a:r>
              <a:rPr lang="en-US" sz="2800" dirty="0">
                <a:solidFill>
                  <a:srgbClr val="000000"/>
                </a:solidFill>
                <a:latin typeface="Muli Regular"/>
              </a:rPr>
              <a:t>, </a:t>
            </a:r>
            <a:r>
              <a:rPr lang="en-US" sz="2800" dirty="0" err="1">
                <a:solidFill>
                  <a:srgbClr val="000000"/>
                </a:solidFill>
                <a:latin typeface="Muli Regular"/>
              </a:rPr>
              <a:t>onu</a:t>
            </a:r>
            <a:r>
              <a:rPr lang="en-US" sz="2800" dirty="0">
                <a:solidFill>
                  <a:srgbClr val="000000"/>
                </a:solidFill>
                <a:latin typeface="Muli Regular"/>
              </a:rPr>
              <a:t> </a:t>
            </a:r>
            <a:r>
              <a:rPr lang="en-US" sz="2800" dirty="0" err="1">
                <a:solidFill>
                  <a:srgbClr val="000000"/>
                </a:solidFill>
                <a:latin typeface="Muli Regular"/>
              </a:rPr>
              <a:t>kendisine</a:t>
            </a:r>
            <a:r>
              <a:rPr lang="en-US" sz="2800" dirty="0">
                <a:solidFill>
                  <a:srgbClr val="000000"/>
                </a:solidFill>
                <a:latin typeface="Muli Regular"/>
              </a:rPr>
              <a:t>  </a:t>
            </a:r>
            <a:r>
              <a:rPr lang="en-US" sz="2800" dirty="0" err="1">
                <a:solidFill>
                  <a:srgbClr val="000000"/>
                </a:solidFill>
                <a:latin typeface="Muli Regular"/>
              </a:rPr>
              <a:t>tanıtmak</a:t>
            </a:r>
            <a:r>
              <a:rPr lang="en-US" sz="2800" dirty="0">
                <a:solidFill>
                  <a:srgbClr val="000000"/>
                </a:solidFill>
                <a:latin typeface="Muli Regular"/>
              </a:rPr>
              <a:t>, </a:t>
            </a:r>
            <a:r>
              <a:rPr lang="en-US" sz="2800" dirty="0" err="1">
                <a:solidFill>
                  <a:srgbClr val="000000"/>
                </a:solidFill>
                <a:latin typeface="Muli Regular"/>
              </a:rPr>
              <a:t>problemlerini</a:t>
            </a:r>
            <a:r>
              <a:rPr lang="en-US" sz="2800" dirty="0">
                <a:solidFill>
                  <a:srgbClr val="000000"/>
                </a:solidFill>
                <a:latin typeface="Muli Regular"/>
              </a:rPr>
              <a:t> </a:t>
            </a:r>
            <a:r>
              <a:rPr lang="en-US" sz="2800" dirty="0" err="1">
                <a:solidFill>
                  <a:srgbClr val="000000"/>
                </a:solidFill>
                <a:latin typeface="Muli Regular"/>
              </a:rPr>
              <a:t>çözmesi</a:t>
            </a:r>
            <a:r>
              <a:rPr lang="en-US" sz="2800" dirty="0">
                <a:solidFill>
                  <a:srgbClr val="000000"/>
                </a:solidFill>
                <a:latin typeface="Muli Regular"/>
              </a:rPr>
              <a:t>, </a:t>
            </a:r>
            <a:r>
              <a:rPr lang="en-US" sz="2800" dirty="0" err="1">
                <a:solidFill>
                  <a:srgbClr val="000000"/>
                </a:solidFill>
                <a:latin typeface="Muli Regular"/>
              </a:rPr>
              <a:t>gerçekçi</a:t>
            </a:r>
            <a:r>
              <a:rPr lang="en-US" sz="2800" dirty="0">
                <a:solidFill>
                  <a:srgbClr val="000000"/>
                </a:solidFill>
                <a:latin typeface="Muli Regular"/>
              </a:rPr>
              <a:t> </a:t>
            </a:r>
            <a:r>
              <a:rPr lang="en-US" sz="2800" dirty="0" err="1">
                <a:solidFill>
                  <a:srgbClr val="000000"/>
                </a:solidFill>
                <a:latin typeface="Muli Regular"/>
              </a:rPr>
              <a:t>kararlar</a:t>
            </a:r>
            <a:r>
              <a:rPr lang="en-US" sz="2800" dirty="0">
                <a:solidFill>
                  <a:srgbClr val="000000"/>
                </a:solidFill>
                <a:latin typeface="Muli Regular"/>
              </a:rPr>
              <a:t> </a:t>
            </a:r>
            <a:r>
              <a:rPr lang="en-US" sz="2800" dirty="0" err="1">
                <a:solidFill>
                  <a:srgbClr val="000000"/>
                </a:solidFill>
                <a:latin typeface="Muli Regular"/>
              </a:rPr>
              <a:t>alması</a:t>
            </a:r>
            <a:r>
              <a:rPr lang="en-US" sz="2800" dirty="0">
                <a:solidFill>
                  <a:srgbClr val="000000"/>
                </a:solidFill>
                <a:latin typeface="Muli Regular"/>
              </a:rPr>
              <a:t>, </a:t>
            </a:r>
            <a:r>
              <a:rPr lang="en-US" sz="2800" dirty="0" err="1">
                <a:solidFill>
                  <a:srgbClr val="000000"/>
                </a:solidFill>
                <a:latin typeface="Muli Regular"/>
              </a:rPr>
              <a:t>kapasitesini</a:t>
            </a:r>
            <a:r>
              <a:rPr lang="en-US" sz="2800" dirty="0">
                <a:solidFill>
                  <a:srgbClr val="000000"/>
                </a:solidFill>
                <a:latin typeface="Muli Regular"/>
              </a:rPr>
              <a:t>  </a:t>
            </a:r>
            <a:r>
              <a:rPr lang="en-US" sz="2800" dirty="0" err="1">
                <a:solidFill>
                  <a:srgbClr val="000000"/>
                </a:solidFill>
                <a:latin typeface="Muli Regular"/>
              </a:rPr>
              <a:t>geliştirmesi</a:t>
            </a:r>
            <a:r>
              <a:rPr lang="en-US" sz="2800" dirty="0">
                <a:solidFill>
                  <a:srgbClr val="000000"/>
                </a:solidFill>
                <a:latin typeface="Muli Regular"/>
              </a:rPr>
              <a:t>, </a:t>
            </a:r>
            <a:r>
              <a:rPr lang="en-US" sz="2800" dirty="0" err="1">
                <a:solidFill>
                  <a:srgbClr val="000000"/>
                </a:solidFill>
                <a:latin typeface="Muli Regular"/>
              </a:rPr>
              <a:t>çevresi</a:t>
            </a:r>
            <a:r>
              <a:rPr lang="en-US" sz="2800" dirty="0">
                <a:solidFill>
                  <a:srgbClr val="000000"/>
                </a:solidFill>
                <a:latin typeface="Muli Regular"/>
              </a:rPr>
              <a:t> </a:t>
            </a:r>
            <a:r>
              <a:rPr lang="en-US" sz="2800" dirty="0" err="1">
                <a:solidFill>
                  <a:srgbClr val="000000"/>
                </a:solidFill>
                <a:latin typeface="Muli Regular"/>
              </a:rPr>
              <a:t>ile</a:t>
            </a:r>
            <a:r>
              <a:rPr lang="en-US" sz="2800" dirty="0">
                <a:solidFill>
                  <a:srgbClr val="000000"/>
                </a:solidFill>
                <a:latin typeface="Muli Regular"/>
              </a:rPr>
              <a:t> </a:t>
            </a:r>
            <a:r>
              <a:rPr lang="en-US" sz="2800" dirty="0" err="1">
                <a:solidFill>
                  <a:srgbClr val="000000"/>
                </a:solidFill>
                <a:latin typeface="Muli Regular"/>
              </a:rPr>
              <a:t>dengeli</a:t>
            </a:r>
            <a:r>
              <a:rPr lang="en-US" sz="2800" dirty="0">
                <a:solidFill>
                  <a:srgbClr val="000000"/>
                </a:solidFill>
                <a:latin typeface="Muli Regular"/>
              </a:rPr>
              <a:t> </a:t>
            </a:r>
            <a:r>
              <a:rPr lang="en-US" sz="2800" dirty="0" err="1">
                <a:solidFill>
                  <a:srgbClr val="000000"/>
                </a:solidFill>
                <a:latin typeface="Muli Regular"/>
              </a:rPr>
              <a:t>ve</a:t>
            </a:r>
            <a:r>
              <a:rPr lang="en-US" sz="2800" dirty="0">
                <a:solidFill>
                  <a:srgbClr val="000000"/>
                </a:solidFill>
                <a:latin typeface="Muli Regular"/>
              </a:rPr>
              <a:t>  </a:t>
            </a:r>
            <a:r>
              <a:rPr lang="en-US" sz="2800" dirty="0" err="1">
                <a:solidFill>
                  <a:srgbClr val="000000"/>
                </a:solidFill>
                <a:latin typeface="Muli Regular"/>
              </a:rPr>
              <a:t>sağlıklı</a:t>
            </a:r>
            <a:r>
              <a:rPr lang="en-US" sz="2800" dirty="0">
                <a:solidFill>
                  <a:srgbClr val="000000"/>
                </a:solidFill>
                <a:latin typeface="Muli Regular"/>
              </a:rPr>
              <a:t> </a:t>
            </a:r>
            <a:r>
              <a:rPr lang="en-US" sz="2800" dirty="0" err="1">
                <a:solidFill>
                  <a:srgbClr val="000000"/>
                </a:solidFill>
                <a:latin typeface="Muli Regular"/>
              </a:rPr>
              <a:t>bir</a:t>
            </a:r>
            <a:r>
              <a:rPr lang="en-US" sz="2800" dirty="0">
                <a:solidFill>
                  <a:srgbClr val="000000"/>
                </a:solidFill>
                <a:latin typeface="Muli Regular"/>
              </a:rPr>
              <a:t> </a:t>
            </a:r>
            <a:r>
              <a:rPr lang="en-US" sz="2800" dirty="0" err="1">
                <a:solidFill>
                  <a:srgbClr val="000000"/>
                </a:solidFill>
                <a:latin typeface="Muli Regular"/>
              </a:rPr>
              <a:t>şekilde</a:t>
            </a:r>
            <a:r>
              <a:rPr lang="en-US" sz="2800" dirty="0">
                <a:solidFill>
                  <a:srgbClr val="000000"/>
                </a:solidFill>
                <a:latin typeface="Muli Regular"/>
              </a:rPr>
              <a:t> </a:t>
            </a:r>
            <a:r>
              <a:rPr lang="en-US" sz="2800" dirty="0" err="1">
                <a:solidFill>
                  <a:srgbClr val="000000"/>
                </a:solidFill>
                <a:latin typeface="Muli Regular"/>
              </a:rPr>
              <a:t>uyum</a:t>
            </a:r>
            <a:r>
              <a:rPr lang="en-US" sz="2800" dirty="0">
                <a:solidFill>
                  <a:srgbClr val="000000"/>
                </a:solidFill>
                <a:latin typeface="Muli Regular"/>
              </a:rPr>
              <a:t> </a:t>
            </a:r>
            <a:r>
              <a:rPr lang="en-US" sz="2800" dirty="0" err="1">
                <a:solidFill>
                  <a:srgbClr val="000000"/>
                </a:solidFill>
                <a:latin typeface="Muli Regular"/>
              </a:rPr>
              <a:t>sağlaması</a:t>
            </a:r>
            <a:r>
              <a:rPr lang="en-US" sz="2800" dirty="0">
                <a:solidFill>
                  <a:srgbClr val="000000"/>
                </a:solidFill>
                <a:latin typeface="Muli Regular"/>
              </a:rPr>
              <a:t> </a:t>
            </a:r>
            <a:r>
              <a:rPr lang="en-US" sz="2800" dirty="0" err="1">
                <a:solidFill>
                  <a:srgbClr val="000000"/>
                </a:solidFill>
                <a:latin typeface="Muli Regular"/>
              </a:rPr>
              <a:t>ve</a:t>
            </a:r>
            <a:r>
              <a:rPr lang="en-US" sz="2800" dirty="0">
                <a:solidFill>
                  <a:srgbClr val="000000"/>
                </a:solidFill>
                <a:latin typeface="Muli Regular"/>
              </a:rPr>
              <a:t>  </a:t>
            </a:r>
            <a:r>
              <a:rPr lang="en-US" sz="2800" dirty="0" err="1">
                <a:solidFill>
                  <a:srgbClr val="000000"/>
                </a:solidFill>
                <a:latin typeface="Muli Regular"/>
              </a:rPr>
              <a:t>böylece</a:t>
            </a:r>
            <a:r>
              <a:rPr lang="en-US" sz="2800" dirty="0">
                <a:solidFill>
                  <a:srgbClr val="000000"/>
                </a:solidFill>
                <a:latin typeface="Muli Regular"/>
              </a:rPr>
              <a:t> </a:t>
            </a:r>
            <a:r>
              <a:rPr lang="en-US" sz="2800" dirty="0" err="1">
                <a:solidFill>
                  <a:srgbClr val="000000"/>
                </a:solidFill>
                <a:latin typeface="Muli Regular"/>
              </a:rPr>
              <a:t>kendini</a:t>
            </a:r>
            <a:r>
              <a:rPr lang="en-US" sz="2800" dirty="0">
                <a:solidFill>
                  <a:srgbClr val="000000"/>
                </a:solidFill>
                <a:latin typeface="Muli Regular"/>
              </a:rPr>
              <a:t> </a:t>
            </a:r>
            <a:r>
              <a:rPr lang="en-US" sz="2800" dirty="0" err="1">
                <a:solidFill>
                  <a:srgbClr val="000000"/>
                </a:solidFill>
                <a:latin typeface="Muli Regular"/>
              </a:rPr>
              <a:t>gerçekleştirmesi</a:t>
            </a:r>
            <a:r>
              <a:rPr lang="en-US" sz="2800" dirty="0">
                <a:solidFill>
                  <a:srgbClr val="000000"/>
                </a:solidFill>
                <a:latin typeface="Muli Regular"/>
              </a:rPr>
              <a:t> </a:t>
            </a:r>
            <a:r>
              <a:rPr lang="en-US" sz="2800" dirty="0" err="1">
                <a:solidFill>
                  <a:srgbClr val="000000"/>
                </a:solidFill>
                <a:latin typeface="Muli Regular"/>
              </a:rPr>
              <a:t>için</a:t>
            </a:r>
            <a:r>
              <a:rPr lang="en-US" sz="2800" dirty="0">
                <a:solidFill>
                  <a:srgbClr val="000000"/>
                </a:solidFill>
                <a:latin typeface="Muli Regular"/>
              </a:rPr>
              <a:t> </a:t>
            </a:r>
            <a:r>
              <a:rPr lang="en-US" sz="2800" dirty="0" err="1">
                <a:solidFill>
                  <a:srgbClr val="000000"/>
                </a:solidFill>
                <a:latin typeface="Muli Regular"/>
              </a:rPr>
              <a:t>bireye</a:t>
            </a:r>
            <a:r>
              <a:rPr lang="en-US" sz="2800" dirty="0">
                <a:solidFill>
                  <a:srgbClr val="000000"/>
                </a:solidFill>
                <a:latin typeface="Muli Regular"/>
              </a:rPr>
              <a:t>, </a:t>
            </a:r>
            <a:r>
              <a:rPr lang="en-US" sz="2800" dirty="0" err="1">
                <a:solidFill>
                  <a:srgbClr val="000000"/>
                </a:solidFill>
                <a:latin typeface="Muli Regular"/>
              </a:rPr>
              <a:t>sistemli</a:t>
            </a:r>
            <a:r>
              <a:rPr lang="en-US" sz="2800" dirty="0">
                <a:solidFill>
                  <a:srgbClr val="000000"/>
                </a:solidFill>
                <a:latin typeface="Muli Regular"/>
              </a:rPr>
              <a:t>, </a:t>
            </a:r>
            <a:r>
              <a:rPr lang="en-US" sz="2800" dirty="0" err="1">
                <a:solidFill>
                  <a:srgbClr val="000000"/>
                </a:solidFill>
                <a:latin typeface="Muli Regular"/>
              </a:rPr>
              <a:t>bilimsel</a:t>
            </a:r>
            <a:r>
              <a:rPr lang="en-US" sz="2800" dirty="0">
                <a:solidFill>
                  <a:srgbClr val="000000"/>
                </a:solidFill>
                <a:latin typeface="Muli Regular"/>
              </a:rPr>
              <a:t> </a:t>
            </a:r>
            <a:r>
              <a:rPr lang="en-US" sz="2800" dirty="0" err="1">
                <a:solidFill>
                  <a:srgbClr val="000000"/>
                </a:solidFill>
                <a:latin typeface="Muli Regular"/>
              </a:rPr>
              <a:t>ve</a:t>
            </a:r>
            <a:r>
              <a:rPr lang="en-US" sz="2800" dirty="0">
                <a:solidFill>
                  <a:srgbClr val="000000"/>
                </a:solidFill>
                <a:latin typeface="Muli Regular"/>
              </a:rPr>
              <a:t> </a:t>
            </a:r>
            <a:r>
              <a:rPr lang="en-US" sz="2800" dirty="0" err="1">
                <a:solidFill>
                  <a:srgbClr val="000000"/>
                </a:solidFill>
                <a:latin typeface="Muli Regular"/>
              </a:rPr>
              <a:t>profesyonel</a:t>
            </a:r>
            <a:r>
              <a:rPr lang="en-US" sz="2800" dirty="0">
                <a:solidFill>
                  <a:srgbClr val="000000"/>
                </a:solidFill>
                <a:latin typeface="Muli Regular"/>
              </a:rPr>
              <a:t> </a:t>
            </a:r>
            <a:r>
              <a:rPr lang="en-US" sz="2800" dirty="0" err="1">
                <a:solidFill>
                  <a:srgbClr val="000000"/>
                </a:solidFill>
                <a:latin typeface="Muli Regular"/>
              </a:rPr>
              <a:t>bir</a:t>
            </a:r>
            <a:r>
              <a:rPr lang="en-US" sz="2800" dirty="0">
                <a:solidFill>
                  <a:srgbClr val="000000"/>
                </a:solidFill>
                <a:latin typeface="Muli Regular"/>
              </a:rPr>
              <a:t> </a:t>
            </a:r>
            <a:r>
              <a:rPr lang="en-US" sz="2800" dirty="0" err="1">
                <a:solidFill>
                  <a:srgbClr val="000000"/>
                </a:solidFill>
                <a:latin typeface="Muli Regular"/>
              </a:rPr>
              <a:t>yardım</a:t>
            </a:r>
            <a:r>
              <a:rPr lang="en-US" sz="2800" dirty="0">
                <a:solidFill>
                  <a:srgbClr val="000000"/>
                </a:solidFill>
                <a:latin typeface="Muli Regular"/>
              </a:rPr>
              <a:t> </a:t>
            </a:r>
            <a:r>
              <a:rPr lang="en-US" sz="2800" dirty="0" err="1">
                <a:solidFill>
                  <a:srgbClr val="000000"/>
                </a:solidFill>
                <a:latin typeface="Muli Regular"/>
              </a:rPr>
              <a:t>sunan</a:t>
            </a:r>
            <a:r>
              <a:rPr lang="en-US" sz="2800" dirty="0">
                <a:solidFill>
                  <a:srgbClr val="000000"/>
                </a:solidFill>
                <a:latin typeface="Muli Regular"/>
              </a:rPr>
              <a:t> </a:t>
            </a:r>
            <a:r>
              <a:rPr lang="en-US" sz="2800" dirty="0" err="1">
                <a:solidFill>
                  <a:srgbClr val="000000"/>
                </a:solidFill>
                <a:latin typeface="Muli Regular"/>
              </a:rPr>
              <a:t>kişidir</a:t>
            </a:r>
            <a:r>
              <a:rPr lang="en-US" sz="2800" dirty="0">
                <a:solidFill>
                  <a:srgbClr val="000000"/>
                </a:solidFill>
                <a:latin typeface="Muli Regular"/>
              </a:rPr>
              <a:t>.</a:t>
            </a:r>
          </a:p>
        </p:txBody>
      </p:sp>
      <p:sp>
        <p:nvSpPr>
          <p:cNvPr id="19" name="TextBox 19"/>
          <p:cNvSpPr txBox="1"/>
          <p:nvPr/>
        </p:nvSpPr>
        <p:spPr>
          <a:xfrm>
            <a:off x="1443073" y="3111358"/>
            <a:ext cx="9481088" cy="900430"/>
          </a:xfrm>
          <a:prstGeom prst="rect">
            <a:avLst/>
          </a:prstGeom>
        </p:spPr>
        <p:txBody>
          <a:bodyPr lIns="0" tIns="0" rIns="0" bIns="0" rtlCol="0" anchor="t">
            <a:spAutoFit/>
          </a:bodyPr>
          <a:lstStyle/>
          <a:p>
            <a:pPr algn="ctr">
              <a:lnSpc>
                <a:spcPts val="7040"/>
              </a:lnSpc>
            </a:pPr>
            <a:r>
              <a:rPr lang="en-US" sz="6400">
                <a:solidFill>
                  <a:srgbClr val="000000"/>
                </a:solidFill>
                <a:latin typeface="Amatic SC Bold"/>
              </a:rPr>
              <a:t>PSIKOLOJIK DANIŞMAN/REHBER ÖĞRETMEN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TotalTime>
  <Words>545</Words>
  <Application>Microsoft Office PowerPoint</Application>
  <PresentationFormat>Özel</PresentationFormat>
  <Paragraphs>91</Paragraphs>
  <Slides>22</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22</vt:i4>
      </vt:variant>
    </vt:vector>
  </HeadingPairs>
  <TitlesOfParts>
    <vt:vector size="31" baseType="lpstr">
      <vt:lpstr>Arial</vt:lpstr>
      <vt:lpstr>Calibri</vt:lpstr>
      <vt:lpstr>Muli Regular</vt:lpstr>
      <vt:lpstr>Muli Regular Bold</vt:lpstr>
      <vt:lpstr>Muli Bold Bold</vt:lpstr>
      <vt:lpstr>Amatic SC Bold</vt:lpstr>
      <vt:lpstr>Muli Bold</vt:lpstr>
      <vt:lpstr>Arimo</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ORTAOKULDAN LİSEYE NELER DEĞİŞTİ?</dc:title>
  <dc:creator>YUSUF</dc:creator>
  <cp:lastModifiedBy>USER</cp:lastModifiedBy>
  <cp:revision>20</cp:revision>
  <dcterms:created xsi:type="dcterms:W3CDTF">2006-08-16T00:00:00Z</dcterms:created>
  <dcterms:modified xsi:type="dcterms:W3CDTF">2023-09-18T09:11:06Z</dcterms:modified>
  <dc:identifier>DAEIC7rdHWA</dc:identifier>
</cp:coreProperties>
</file>